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42" r:id="rId1"/>
  </p:sldMasterIdLst>
  <p:sldIdLst>
    <p:sldId id="256" r:id="rId2"/>
    <p:sldId id="257" r:id="rId3"/>
    <p:sldId id="261" r:id="rId4"/>
    <p:sldId id="259" r:id="rId5"/>
    <p:sldId id="258" r:id="rId6"/>
    <p:sldId id="260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161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66" y="108"/>
      </p:cViewPr>
      <p:guideLst>
        <p:guide orient="horz" pos="2157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theme" Target="theme/theme1.xml"  /><Relationship Id="rId11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presProps" Target="presProps.xml"  /><Relationship Id="rId9" Type="http://schemas.openxmlformats.org/officeDocument/2006/relationships/viewProps" Target="viewProp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414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91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189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431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8375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0724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3254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964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585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194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201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5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02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2399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419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3598780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slideLayout" Target="../slideLayouts/slideLayout13.xml"  /><Relationship Id="rId14" Type="http://schemas.openxmlformats.org/officeDocument/2006/relationships/slideLayout" Target="../slideLayouts/slideLayout14.xml"  /><Relationship Id="rId15" Type="http://schemas.openxmlformats.org/officeDocument/2006/relationships/slideLayout" Target="../slideLayouts/slideLayout15.xml"  /><Relationship Id="rId16" Type="http://schemas.openxmlformats.org/officeDocument/2006/relationships/slideLayout" Target="../slideLayouts/slideLayout16.xml"  /><Relationship Id="rId17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704F3-4BAA-4A05-85C2-7D6B43D0F2A0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7FC2A3-536E-46DE-8121-C4C2986C0B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282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Relationship Id="rId3" Type="http://schemas.openxmlformats.org/officeDocument/2006/relationships/hyperlink" Target="mailto:jmhyun@kau.ac.kr" TargetMode="External"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텍스트, 명함이(가) 표시된 사진  자동 생성된 설명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2557941" y="1487127"/>
            <a:ext cx="5375565" cy="13017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4000">
                <a:solidFill>
                  <a:schemeClr val="accent2">
                    <a:lumMod val="50000"/>
                  </a:schemeClr>
                </a:solidFill>
                <a:latin typeface="한컴 말랑말랑 Bold"/>
                <a:ea typeface="한컴 말랑말랑 Bold"/>
              </a:rPr>
              <a:t>2025 </a:t>
            </a:r>
            <a:r>
              <a:rPr lang="ko-KR" altLang="en-US" sz="4000">
                <a:solidFill>
                  <a:schemeClr val="accent2">
                    <a:lumMod val="50000"/>
                  </a:schemeClr>
                </a:solidFill>
                <a:latin typeface="한컴 말랑말랑 Bold"/>
                <a:ea typeface="한컴 말랑말랑 Bold"/>
              </a:rPr>
              <a:t>교수연구회 프로그램 안내</a:t>
            </a:r>
            <a:endParaRPr lang="ko-KR" altLang="en-US" sz="4000">
              <a:solidFill>
                <a:schemeClr val="accent2">
                  <a:lumMod val="50000"/>
                </a:schemeClr>
              </a:solidFill>
              <a:latin typeface="한컴 말랑말랑 Bold"/>
              <a:ea typeface="한컴 말랑말랑 Bold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73237" y="969817"/>
            <a:ext cx="44334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chemeClr val="accent2">
                    <a:lumMod val="50000"/>
                  </a:schemeClr>
                </a:solidFill>
                <a:latin typeface="한컴 말랑말랑 Bold"/>
                <a:ea typeface="한컴 말랑말랑 Bold"/>
              </a:rPr>
              <a:t>교수연구회 프로그램 안내</a:t>
            </a:r>
            <a:endParaRPr lang="ko-KR" altLang="en-US" sz="2400">
              <a:solidFill>
                <a:schemeClr val="accent2">
                  <a:lumMod val="50000"/>
                </a:schemeClr>
              </a:solidFill>
              <a:latin typeface="한컴 말랑말랑 Bold"/>
              <a:ea typeface="한컴 말랑말랑 Bold"/>
            </a:endParaRPr>
          </a:p>
        </p:txBody>
      </p:sp>
      <p:sp>
        <p:nvSpPr>
          <p:cNvPr id="8" name="자유형 47"/>
          <p:cNvSpPr/>
          <p:nvPr/>
        </p:nvSpPr>
        <p:spPr>
          <a:xfrm>
            <a:off x="1515871" y="1911927"/>
            <a:ext cx="9339165" cy="3034145"/>
          </a:xfrm>
          <a:custGeom>
            <a:avLst/>
            <a:gdLst>
              <a:gd name="connsiteX0" fmla="*/ 0 w 1713470"/>
              <a:gd name="connsiteY0" fmla="*/ 0 h 1935892"/>
              <a:gd name="connsiteX1" fmla="*/ 1696995 w 1713470"/>
              <a:gd name="connsiteY1" fmla="*/ 8238 h 1935892"/>
              <a:gd name="connsiteX2" fmla="*/ 1705233 w 1713470"/>
              <a:gd name="connsiteY2" fmla="*/ 1491049 h 1935892"/>
              <a:gd name="connsiteX3" fmla="*/ 1713470 w 1713470"/>
              <a:gd name="connsiteY3" fmla="*/ 1894703 h 1935892"/>
              <a:gd name="connsiteX4" fmla="*/ 922638 w 1713470"/>
              <a:gd name="connsiteY4" fmla="*/ 1935892 h 1935892"/>
              <a:gd name="connsiteX5" fmla="*/ 32952 w 1713470"/>
              <a:gd name="connsiteY5" fmla="*/ 1927655 h 1935892"/>
              <a:gd name="connsiteX6" fmla="*/ 65903 w 1713470"/>
              <a:gd name="connsiteY6" fmla="*/ 897925 h 1935892"/>
              <a:gd name="connsiteX7" fmla="*/ 0 w 1713470"/>
              <a:gd name="connsiteY7" fmla="*/ 0 h 1935892"/>
              <a:gd name="connsiteX0" fmla="*/ 15136 w 1680518"/>
              <a:gd name="connsiteY0" fmla="*/ 2417 h 1927654"/>
              <a:gd name="connsiteX1" fmla="*/ 1664043 w 1680518"/>
              <a:gd name="connsiteY1" fmla="*/ 0 h 1927654"/>
              <a:gd name="connsiteX2" fmla="*/ 1672281 w 1680518"/>
              <a:gd name="connsiteY2" fmla="*/ 1482811 h 1927654"/>
              <a:gd name="connsiteX3" fmla="*/ 1680518 w 1680518"/>
              <a:gd name="connsiteY3" fmla="*/ 1886465 h 1927654"/>
              <a:gd name="connsiteX4" fmla="*/ 889686 w 1680518"/>
              <a:gd name="connsiteY4" fmla="*/ 1927654 h 1927654"/>
              <a:gd name="connsiteX5" fmla="*/ 0 w 1680518"/>
              <a:gd name="connsiteY5" fmla="*/ 1919417 h 1927654"/>
              <a:gd name="connsiteX6" fmla="*/ 32951 w 1680518"/>
              <a:gd name="connsiteY6" fmla="*/ 889687 h 1927654"/>
              <a:gd name="connsiteX7" fmla="*/ 15136 w 1680518"/>
              <a:gd name="connsiteY7" fmla="*/ 2417 h 1927654"/>
              <a:gd name="connsiteX0" fmla="*/ 15136 w 1680518"/>
              <a:gd name="connsiteY0" fmla="*/ 10300 h 1935537"/>
              <a:gd name="connsiteX1" fmla="*/ 1664043 w 1680518"/>
              <a:gd name="connsiteY1" fmla="*/ 7883 h 1935537"/>
              <a:gd name="connsiteX2" fmla="*/ 1672281 w 1680518"/>
              <a:gd name="connsiteY2" fmla="*/ 1490694 h 1935537"/>
              <a:gd name="connsiteX3" fmla="*/ 1680518 w 1680518"/>
              <a:gd name="connsiteY3" fmla="*/ 1894348 h 1935537"/>
              <a:gd name="connsiteX4" fmla="*/ 889686 w 1680518"/>
              <a:gd name="connsiteY4" fmla="*/ 1935537 h 1935537"/>
              <a:gd name="connsiteX5" fmla="*/ 0 w 1680518"/>
              <a:gd name="connsiteY5" fmla="*/ 1927300 h 1935537"/>
              <a:gd name="connsiteX6" fmla="*/ 32951 w 1680518"/>
              <a:gd name="connsiteY6" fmla="*/ 897570 h 1935537"/>
              <a:gd name="connsiteX7" fmla="*/ 15136 w 1680518"/>
              <a:gd name="connsiteY7" fmla="*/ 10300 h 1935537"/>
              <a:gd name="connsiteX0" fmla="*/ 29118 w 1694500"/>
              <a:gd name="connsiteY0" fmla="*/ 10300 h 1935537"/>
              <a:gd name="connsiteX1" fmla="*/ 1678025 w 1694500"/>
              <a:gd name="connsiteY1" fmla="*/ 7883 h 1935537"/>
              <a:gd name="connsiteX2" fmla="*/ 1686263 w 1694500"/>
              <a:gd name="connsiteY2" fmla="*/ 1490694 h 1935537"/>
              <a:gd name="connsiteX3" fmla="*/ 1694500 w 1694500"/>
              <a:gd name="connsiteY3" fmla="*/ 1894348 h 1935537"/>
              <a:gd name="connsiteX4" fmla="*/ 903668 w 1694500"/>
              <a:gd name="connsiteY4" fmla="*/ 1935537 h 1935537"/>
              <a:gd name="connsiteX5" fmla="*/ 13982 w 1694500"/>
              <a:gd name="connsiteY5" fmla="*/ 1927300 h 1935537"/>
              <a:gd name="connsiteX6" fmla="*/ 46933 w 1694500"/>
              <a:gd name="connsiteY6" fmla="*/ 897570 h 1935537"/>
              <a:gd name="connsiteX7" fmla="*/ 29118 w 1694500"/>
              <a:gd name="connsiteY7" fmla="*/ 10300 h 1935537"/>
              <a:gd name="connsiteX0" fmla="*/ 39382 w 1704764"/>
              <a:gd name="connsiteY0" fmla="*/ 10300 h 1935537"/>
              <a:gd name="connsiteX1" fmla="*/ 1688289 w 1704764"/>
              <a:gd name="connsiteY1" fmla="*/ 7883 h 1935537"/>
              <a:gd name="connsiteX2" fmla="*/ 1696527 w 1704764"/>
              <a:gd name="connsiteY2" fmla="*/ 1490694 h 1935537"/>
              <a:gd name="connsiteX3" fmla="*/ 1704764 w 1704764"/>
              <a:gd name="connsiteY3" fmla="*/ 1894348 h 1935537"/>
              <a:gd name="connsiteX4" fmla="*/ 913932 w 1704764"/>
              <a:gd name="connsiteY4" fmla="*/ 1935537 h 1935537"/>
              <a:gd name="connsiteX5" fmla="*/ 24246 w 1704764"/>
              <a:gd name="connsiteY5" fmla="*/ 1927300 h 1935537"/>
              <a:gd name="connsiteX6" fmla="*/ 21132 w 1704764"/>
              <a:gd name="connsiteY6" fmla="*/ 897570 h 1935537"/>
              <a:gd name="connsiteX7" fmla="*/ 39382 w 1704764"/>
              <a:gd name="connsiteY7" fmla="*/ 10300 h 193553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764" h="1935537">
                <a:moveTo>
                  <a:pt x="39382" y="10300"/>
                </a:moveTo>
                <a:cubicBezTo>
                  <a:pt x="552952" y="-11816"/>
                  <a:pt x="1138653" y="8689"/>
                  <a:pt x="1688289" y="7883"/>
                </a:cubicBezTo>
                <a:lnTo>
                  <a:pt x="1696527" y="1490694"/>
                </a:lnTo>
                <a:lnTo>
                  <a:pt x="1704764" y="1894348"/>
                </a:lnTo>
                <a:lnTo>
                  <a:pt x="913932" y="1935537"/>
                </a:lnTo>
                <a:lnTo>
                  <a:pt x="24246" y="1927300"/>
                </a:lnTo>
                <a:lnTo>
                  <a:pt x="21132" y="897570"/>
                </a:lnTo>
                <a:cubicBezTo>
                  <a:pt x="15194" y="601813"/>
                  <a:pt x="-32824" y="284747"/>
                  <a:pt x="39382" y="1030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46113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>
                <a:solidFill>
                  <a:schemeClr val="tx1"/>
                </a:solidFill>
              </a:rPr>
              <a:t>참가대상 </a:t>
            </a:r>
            <a:r>
              <a:rPr lang="en-US" altLang="ko-KR">
                <a:solidFill>
                  <a:schemeClr val="tx1"/>
                </a:solidFill>
              </a:rPr>
              <a:t>: </a:t>
            </a:r>
            <a:r>
              <a:rPr lang="ko-KR" altLang="en-US">
                <a:solidFill>
                  <a:schemeClr val="tx1"/>
                </a:solidFill>
              </a:rPr>
              <a:t>참가를 희망하시는 모든 본교 교원</a:t>
            </a:r>
            <a:r>
              <a:rPr lang="en-US" altLang="ko-KR">
                <a:solidFill>
                  <a:schemeClr val="tx1"/>
                </a:solidFill>
              </a:rPr>
              <a:t>(</a:t>
            </a:r>
            <a:r>
              <a:rPr lang="ko-KR" altLang="en-US">
                <a:solidFill>
                  <a:schemeClr val="tx1"/>
                </a:solidFill>
              </a:rPr>
              <a:t>전임</a:t>
            </a:r>
            <a:r>
              <a:rPr lang="en-US" altLang="ko-KR">
                <a:solidFill>
                  <a:schemeClr val="tx1"/>
                </a:solidFill>
              </a:rPr>
              <a:t>/</a:t>
            </a:r>
            <a:r>
              <a:rPr lang="ko-KR" altLang="en-US">
                <a:solidFill>
                  <a:schemeClr val="tx1"/>
                </a:solidFill>
              </a:rPr>
              <a:t>비전임</a:t>
            </a:r>
            <a:r>
              <a:rPr lang="en-US" altLang="ko-KR">
                <a:solidFill>
                  <a:schemeClr val="tx1"/>
                </a:solidFill>
              </a:rPr>
              <a:t>)</a:t>
            </a:r>
            <a:endParaRPr lang="en-US" altLang="ko-KR">
              <a:solidFill>
                <a:schemeClr val="tx1"/>
              </a:solidFill>
            </a:endParaRPr>
          </a:p>
          <a:p>
            <a:pPr marL="646113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>
                <a:solidFill>
                  <a:schemeClr val="tx1"/>
                </a:solidFill>
              </a:rPr>
              <a:t>신청기간</a:t>
            </a:r>
            <a:r>
              <a:rPr lang="en-US" altLang="ko-KR">
                <a:solidFill>
                  <a:schemeClr val="tx1"/>
                </a:solidFill>
              </a:rPr>
              <a:t>: 2025</a:t>
            </a:r>
            <a:r>
              <a:rPr lang="ko-KR" altLang="en-US">
                <a:solidFill>
                  <a:schemeClr val="tx1"/>
                </a:solidFill>
              </a:rPr>
              <a:t>년 </a:t>
            </a:r>
            <a:r>
              <a:rPr lang="en-US" altLang="ko-KR">
                <a:solidFill>
                  <a:schemeClr val="tx1"/>
                </a:solidFill>
              </a:rPr>
              <a:t>3</a:t>
            </a:r>
            <a:r>
              <a:rPr lang="ko-KR" altLang="en-US">
                <a:solidFill>
                  <a:schemeClr val="tx1"/>
                </a:solidFill>
              </a:rPr>
              <a:t>월 </a:t>
            </a:r>
            <a:r>
              <a:rPr lang="en-US" altLang="ko-KR">
                <a:solidFill>
                  <a:schemeClr val="tx1"/>
                </a:solidFill>
              </a:rPr>
              <a:t>28(</a:t>
            </a:r>
            <a:r>
              <a:rPr lang="ko-KR" altLang="en-US">
                <a:solidFill>
                  <a:schemeClr val="tx1"/>
                </a:solidFill>
              </a:rPr>
              <a:t>금</a:t>
            </a:r>
            <a:r>
              <a:rPr lang="en-US" altLang="ko-KR">
                <a:solidFill>
                  <a:schemeClr val="tx1"/>
                </a:solidFill>
              </a:rPr>
              <a:t>)</a:t>
            </a:r>
            <a:r>
              <a:rPr lang="ko-KR" altLang="en-US">
                <a:solidFill>
                  <a:schemeClr val="tx1"/>
                </a:solidFill>
              </a:rPr>
              <a:t>까지</a:t>
            </a:r>
            <a:endParaRPr lang="ko-KR" altLang="en-US">
              <a:solidFill>
                <a:schemeClr val="tx1"/>
              </a:solidFill>
            </a:endParaRPr>
          </a:p>
          <a:p>
            <a:pPr marL="646113" indent="-285750">
              <a:lnSpc>
                <a:spcPct val="200000"/>
              </a:lnSpc>
              <a:buFont typeface="Arial"/>
              <a:buChar char="•"/>
              <a:defRPr/>
            </a:pPr>
            <a:r>
              <a:rPr lang="ko-KR" altLang="en-US">
                <a:solidFill>
                  <a:schemeClr val="tx1"/>
                </a:solidFill>
              </a:rPr>
              <a:t>운영기간 </a:t>
            </a:r>
            <a:r>
              <a:rPr lang="en-US" altLang="ko-KR">
                <a:solidFill>
                  <a:schemeClr val="tx1"/>
                </a:solidFill>
              </a:rPr>
              <a:t>: 2025</a:t>
            </a:r>
            <a:r>
              <a:rPr lang="ko-KR" altLang="en-US">
                <a:solidFill>
                  <a:schemeClr val="tx1"/>
                </a:solidFill>
              </a:rPr>
              <a:t>년 </a:t>
            </a:r>
            <a:r>
              <a:rPr lang="en-US" altLang="ko-KR">
                <a:solidFill>
                  <a:schemeClr val="tx1"/>
                </a:solidFill>
              </a:rPr>
              <a:t>4</a:t>
            </a:r>
            <a:r>
              <a:rPr lang="ko-KR" altLang="en-US">
                <a:solidFill>
                  <a:schemeClr val="tx1"/>
                </a:solidFill>
              </a:rPr>
              <a:t>월 </a:t>
            </a:r>
            <a:r>
              <a:rPr lang="en-US" altLang="ko-KR">
                <a:solidFill>
                  <a:schemeClr val="tx1"/>
                </a:solidFill>
              </a:rPr>
              <a:t>~ 2026</a:t>
            </a:r>
            <a:r>
              <a:rPr lang="ko-KR" altLang="en-US">
                <a:solidFill>
                  <a:schemeClr val="tx1"/>
                </a:solidFill>
              </a:rPr>
              <a:t>년 </a:t>
            </a:r>
            <a:r>
              <a:rPr lang="en-US" altLang="ko-KR">
                <a:solidFill>
                  <a:schemeClr val="tx1"/>
                </a:solidFill>
              </a:rPr>
              <a:t>1</a:t>
            </a:r>
            <a:r>
              <a:rPr lang="ko-KR" altLang="en-US">
                <a:solidFill>
                  <a:schemeClr val="tx1"/>
                </a:solidFill>
              </a:rPr>
              <a:t>월 </a:t>
            </a:r>
            <a:endParaRPr lang="ko-KR" altLang="en-US">
              <a:solidFill>
                <a:schemeClr val="tx1"/>
              </a:solidFill>
            </a:endParaRPr>
          </a:p>
          <a:p>
            <a:pPr marL="646113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>
                <a:solidFill>
                  <a:schemeClr val="tx1"/>
                </a:solidFill>
              </a:rPr>
              <a:t>운영방법 </a:t>
            </a:r>
            <a:r>
              <a:rPr lang="en-US" altLang="ko-KR">
                <a:solidFill>
                  <a:schemeClr val="tx1"/>
                </a:solidFill>
              </a:rPr>
              <a:t>: </a:t>
            </a:r>
            <a:r>
              <a:rPr lang="ko-KR" altLang="en-US">
                <a:solidFill>
                  <a:schemeClr val="tx1"/>
                </a:solidFill>
              </a:rPr>
              <a:t>지정된 </a:t>
            </a:r>
            <a:r>
              <a:rPr lang="en-US" altLang="ko-KR">
                <a:solidFill>
                  <a:schemeClr val="tx1"/>
                </a:solidFill>
              </a:rPr>
              <a:t>6</a:t>
            </a:r>
            <a:r>
              <a:rPr lang="ko-KR" altLang="en-US">
                <a:solidFill>
                  <a:schemeClr val="tx1"/>
                </a:solidFill>
              </a:rPr>
              <a:t>개 연구영역에 대하여 그룹별 세부 연구주제 선정</a:t>
            </a:r>
            <a:endParaRPr lang="ko-KR" altLang="en-US">
              <a:solidFill>
                <a:schemeClr val="tx1"/>
              </a:solidFill>
            </a:endParaRPr>
          </a:p>
          <a:p>
            <a:pPr marL="360363">
              <a:lnSpc>
                <a:spcPct val="150000"/>
              </a:lnSpc>
              <a:defRPr/>
            </a:pPr>
            <a:r>
              <a:rPr lang="en-US" altLang="ko-KR">
                <a:solidFill>
                  <a:schemeClr val="tx1"/>
                </a:solidFill>
              </a:rPr>
              <a:t>                  </a:t>
            </a:r>
            <a:r>
              <a:rPr lang="ko-KR" altLang="en-US">
                <a:solidFill>
                  <a:schemeClr val="tx1"/>
                </a:solidFill>
              </a:rPr>
              <a:t>교원 공동체 연구를 통한 수업노하우 공유 및 우수사례 연구 적용</a:t>
            </a:r>
            <a:endParaRPr lang="ko-KR" altLang="en-US">
              <a:solidFill>
                <a:schemeClr val="tx1"/>
              </a:solidFill>
            </a:endParaRPr>
          </a:p>
          <a:p>
            <a:pPr marL="646113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>
                <a:solidFill>
                  <a:schemeClr val="tx1"/>
                </a:solidFill>
              </a:rPr>
              <a:t>운영절차 </a:t>
            </a:r>
            <a:r>
              <a:rPr lang="en-US" altLang="ko-KR">
                <a:solidFill>
                  <a:schemeClr val="tx1"/>
                </a:solidFill>
              </a:rPr>
              <a:t>: </a:t>
            </a:r>
            <a:r>
              <a:rPr lang="ko-KR" altLang="en-US">
                <a:solidFill>
                  <a:schemeClr val="tx1"/>
                </a:solidFill>
              </a:rPr>
              <a:t>팀 구성 및 </a:t>
            </a:r>
            <a:r>
              <a:rPr lang="ko-KR" altLang="en-US">
                <a:solidFill>
                  <a:schemeClr val="tx1"/>
                </a:solidFill>
                <a:latin typeface="DengXian"/>
              </a:rPr>
              <a:t>주제선정 → 참가신청 → 팀 운영 → 최종보고서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자유형 48"/>
          <p:cNvSpPr/>
          <p:nvPr/>
        </p:nvSpPr>
        <p:spPr>
          <a:xfrm>
            <a:off x="5858647" y="1659371"/>
            <a:ext cx="653614" cy="322591"/>
          </a:xfrm>
          <a:custGeom>
            <a:avLst/>
            <a:gdLst>
              <a:gd name="connsiteX0" fmla="*/ 90616 w 1935892"/>
              <a:gd name="connsiteY0" fmla="*/ 57665 h 486032"/>
              <a:gd name="connsiteX1" fmla="*/ 0 w 1935892"/>
              <a:gd name="connsiteY1" fmla="*/ 140043 h 486032"/>
              <a:gd name="connsiteX2" fmla="*/ 74140 w 1935892"/>
              <a:gd name="connsiteY2" fmla="*/ 140043 h 486032"/>
              <a:gd name="connsiteX3" fmla="*/ 49427 w 1935892"/>
              <a:gd name="connsiteY3" fmla="*/ 205946 h 486032"/>
              <a:gd name="connsiteX4" fmla="*/ 131805 w 1935892"/>
              <a:gd name="connsiteY4" fmla="*/ 214183 h 486032"/>
              <a:gd name="connsiteX5" fmla="*/ 8238 w 1935892"/>
              <a:gd name="connsiteY5" fmla="*/ 247135 h 486032"/>
              <a:gd name="connsiteX6" fmla="*/ 123567 w 1935892"/>
              <a:gd name="connsiteY6" fmla="*/ 280086 h 486032"/>
              <a:gd name="connsiteX7" fmla="*/ 49427 w 1935892"/>
              <a:gd name="connsiteY7" fmla="*/ 313038 h 486032"/>
              <a:gd name="connsiteX8" fmla="*/ 148281 w 1935892"/>
              <a:gd name="connsiteY8" fmla="*/ 345989 h 486032"/>
              <a:gd name="connsiteX9" fmla="*/ 90616 w 1935892"/>
              <a:gd name="connsiteY9" fmla="*/ 370702 h 486032"/>
              <a:gd name="connsiteX10" fmla="*/ 57665 w 1935892"/>
              <a:gd name="connsiteY10" fmla="*/ 411892 h 486032"/>
              <a:gd name="connsiteX11" fmla="*/ 98854 w 1935892"/>
              <a:gd name="connsiteY11" fmla="*/ 428367 h 486032"/>
              <a:gd name="connsiteX12" fmla="*/ 57665 w 1935892"/>
              <a:gd name="connsiteY12" fmla="*/ 477794 h 486032"/>
              <a:gd name="connsiteX13" fmla="*/ 1878227 w 1935892"/>
              <a:gd name="connsiteY13" fmla="*/ 486032 h 486032"/>
              <a:gd name="connsiteX14" fmla="*/ 1787611 w 1935892"/>
              <a:gd name="connsiteY14" fmla="*/ 420129 h 486032"/>
              <a:gd name="connsiteX15" fmla="*/ 1853513 w 1935892"/>
              <a:gd name="connsiteY15" fmla="*/ 378940 h 486032"/>
              <a:gd name="connsiteX16" fmla="*/ 1828800 w 1935892"/>
              <a:gd name="connsiteY16" fmla="*/ 345989 h 486032"/>
              <a:gd name="connsiteX17" fmla="*/ 1919416 w 1935892"/>
              <a:gd name="connsiteY17" fmla="*/ 329513 h 486032"/>
              <a:gd name="connsiteX18" fmla="*/ 1861751 w 1935892"/>
              <a:gd name="connsiteY18" fmla="*/ 280086 h 486032"/>
              <a:gd name="connsiteX19" fmla="*/ 1935892 w 1935892"/>
              <a:gd name="connsiteY19" fmla="*/ 255373 h 486032"/>
              <a:gd name="connsiteX20" fmla="*/ 1837038 w 1935892"/>
              <a:gd name="connsiteY20" fmla="*/ 164756 h 486032"/>
              <a:gd name="connsiteX21" fmla="*/ 1869989 w 1935892"/>
              <a:gd name="connsiteY21" fmla="*/ 107092 h 486032"/>
              <a:gd name="connsiteX22" fmla="*/ 1762897 w 1935892"/>
              <a:gd name="connsiteY22" fmla="*/ 32951 h 486032"/>
              <a:gd name="connsiteX23" fmla="*/ 1804086 w 1935892"/>
              <a:gd name="connsiteY23" fmla="*/ 0 h 486032"/>
              <a:gd name="connsiteX24" fmla="*/ 90616 w 1935892"/>
              <a:gd name="connsiteY24" fmla="*/ 57665 h 4860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35892" h="486032">
                <a:moveTo>
                  <a:pt x="90616" y="57665"/>
                </a:moveTo>
                <a:lnTo>
                  <a:pt x="0" y="140043"/>
                </a:lnTo>
                <a:lnTo>
                  <a:pt x="74140" y="140043"/>
                </a:lnTo>
                <a:lnTo>
                  <a:pt x="49427" y="205946"/>
                </a:lnTo>
                <a:lnTo>
                  <a:pt x="131805" y="214183"/>
                </a:lnTo>
                <a:lnTo>
                  <a:pt x="8238" y="247135"/>
                </a:lnTo>
                <a:lnTo>
                  <a:pt x="123567" y="280086"/>
                </a:lnTo>
                <a:lnTo>
                  <a:pt x="49427" y="313038"/>
                </a:lnTo>
                <a:lnTo>
                  <a:pt x="148281" y="345989"/>
                </a:lnTo>
                <a:lnTo>
                  <a:pt x="90616" y="370702"/>
                </a:lnTo>
                <a:lnTo>
                  <a:pt x="57665" y="411892"/>
                </a:lnTo>
                <a:lnTo>
                  <a:pt x="98854" y="428367"/>
                </a:lnTo>
                <a:lnTo>
                  <a:pt x="57665" y="477794"/>
                </a:lnTo>
                <a:lnTo>
                  <a:pt x="1878227" y="486032"/>
                </a:lnTo>
                <a:lnTo>
                  <a:pt x="1787611" y="420129"/>
                </a:lnTo>
                <a:lnTo>
                  <a:pt x="1853513" y="378940"/>
                </a:lnTo>
                <a:lnTo>
                  <a:pt x="1828800" y="345989"/>
                </a:lnTo>
                <a:lnTo>
                  <a:pt x="1919416" y="329513"/>
                </a:lnTo>
                <a:lnTo>
                  <a:pt x="1861751" y="280086"/>
                </a:lnTo>
                <a:lnTo>
                  <a:pt x="1935892" y="255373"/>
                </a:lnTo>
                <a:lnTo>
                  <a:pt x="1837038" y="164756"/>
                </a:lnTo>
                <a:lnTo>
                  <a:pt x="1869989" y="107092"/>
                </a:lnTo>
                <a:lnTo>
                  <a:pt x="1762897" y="32951"/>
                </a:lnTo>
                <a:lnTo>
                  <a:pt x="1804086" y="0"/>
                </a:lnTo>
                <a:lnTo>
                  <a:pt x="90616" y="57665"/>
                </a:lnTo>
                <a:close/>
              </a:path>
            </a:pathLst>
          </a:custGeom>
          <a:solidFill>
            <a:srgbClr val="eac096">
              <a:alpha val="58000"/>
            </a:srgb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73237" y="969817"/>
            <a:ext cx="44334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chemeClr val="accent2">
                    <a:lumMod val="50000"/>
                  </a:schemeClr>
                </a:solidFill>
                <a:latin typeface="한컴 말랑말랑 Bold"/>
                <a:ea typeface="한컴 말랑말랑 Bold"/>
              </a:rPr>
              <a:t>연구영역</a:t>
            </a:r>
            <a:endParaRPr lang="ko-KR" altLang="en-US" sz="2400">
              <a:solidFill>
                <a:schemeClr val="accent2">
                  <a:lumMod val="50000"/>
                </a:schemeClr>
              </a:solidFill>
              <a:latin typeface="한컴 말랑말랑 Bold"/>
              <a:ea typeface="한컴 말랑말랑 Bold"/>
            </a:endParaRPr>
          </a:p>
        </p:txBody>
      </p:sp>
      <p:sp>
        <p:nvSpPr>
          <p:cNvPr id="4" name="자유형 47"/>
          <p:cNvSpPr/>
          <p:nvPr/>
        </p:nvSpPr>
        <p:spPr>
          <a:xfrm>
            <a:off x="1515871" y="1911927"/>
            <a:ext cx="9339165" cy="3034145"/>
          </a:xfrm>
          <a:custGeom>
            <a:avLst/>
            <a:gdLst>
              <a:gd name="connsiteX0" fmla="*/ 0 w 1713470"/>
              <a:gd name="connsiteY0" fmla="*/ 0 h 1935892"/>
              <a:gd name="connsiteX1" fmla="*/ 1696995 w 1713470"/>
              <a:gd name="connsiteY1" fmla="*/ 8238 h 1935892"/>
              <a:gd name="connsiteX2" fmla="*/ 1705233 w 1713470"/>
              <a:gd name="connsiteY2" fmla="*/ 1491049 h 1935892"/>
              <a:gd name="connsiteX3" fmla="*/ 1713470 w 1713470"/>
              <a:gd name="connsiteY3" fmla="*/ 1894703 h 1935892"/>
              <a:gd name="connsiteX4" fmla="*/ 922638 w 1713470"/>
              <a:gd name="connsiteY4" fmla="*/ 1935892 h 1935892"/>
              <a:gd name="connsiteX5" fmla="*/ 32952 w 1713470"/>
              <a:gd name="connsiteY5" fmla="*/ 1927655 h 1935892"/>
              <a:gd name="connsiteX6" fmla="*/ 65903 w 1713470"/>
              <a:gd name="connsiteY6" fmla="*/ 897925 h 1935892"/>
              <a:gd name="connsiteX7" fmla="*/ 0 w 1713470"/>
              <a:gd name="connsiteY7" fmla="*/ 0 h 1935892"/>
              <a:gd name="connsiteX0" fmla="*/ 15136 w 1680518"/>
              <a:gd name="connsiteY0" fmla="*/ 2417 h 1927654"/>
              <a:gd name="connsiteX1" fmla="*/ 1664043 w 1680518"/>
              <a:gd name="connsiteY1" fmla="*/ 0 h 1927654"/>
              <a:gd name="connsiteX2" fmla="*/ 1672281 w 1680518"/>
              <a:gd name="connsiteY2" fmla="*/ 1482811 h 1927654"/>
              <a:gd name="connsiteX3" fmla="*/ 1680518 w 1680518"/>
              <a:gd name="connsiteY3" fmla="*/ 1886465 h 1927654"/>
              <a:gd name="connsiteX4" fmla="*/ 889686 w 1680518"/>
              <a:gd name="connsiteY4" fmla="*/ 1927654 h 1927654"/>
              <a:gd name="connsiteX5" fmla="*/ 0 w 1680518"/>
              <a:gd name="connsiteY5" fmla="*/ 1919417 h 1927654"/>
              <a:gd name="connsiteX6" fmla="*/ 32951 w 1680518"/>
              <a:gd name="connsiteY6" fmla="*/ 889687 h 1927654"/>
              <a:gd name="connsiteX7" fmla="*/ 15136 w 1680518"/>
              <a:gd name="connsiteY7" fmla="*/ 2417 h 1927654"/>
              <a:gd name="connsiteX0" fmla="*/ 15136 w 1680518"/>
              <a:gd name="connsiteY0" fmla="*/ 10300 h 1935537"/>
              <a:gd name="connsiteX1" fmla="*/ 1664043 w 1680518"/>
              <a:gd name="connsiteY1" fmla="*/ 7883 h 1935537"/>
              <a:gd name="connsiteX2" fmla="*/ 1672281 w 1680518"/>
              <a:gd name="connsiteY2" fmla="*/ 1490694 h 1935537"/>
              <a:gd name="connsiteX3" fmla="*/ 1680518 w 1680518"/>
              <a:gd name="connsiteY3" fmla="*/ 1894348 h 1935537"/>
              <a:gd name="connsiteX4" fmla="*/ 889686 w 1680518"/>
              <a:gd name="connsiteY4" fmla="*/ 1935537 h 1935537"/>
              <a:gd name="connsiteX5" fmla="*/ 0 w 1680518"/>
              <a:gd name="connsiteY5" fmla="*/ 1927300 h 1935537"/>
              <a:gd name="connsiteX6" fmla="*/ 32951 w 1680518"/>
              <a:gd name="connsiteY6" fmla="*/ 897570 h 1935537"/>
              <a:gd name="connsiteX7" fmla="*/ 15136 w 1680518"/>
              <a:gd name="connsiteY7" fmla="*/ 10300 h 1935537"/>
              <a:gd name="connsiteX0" fmla="*/ 29118 w 1694500"/>
              <a:gd name="connsiteY0" fmla="*/ 10300 h 1935537"/>
              <a:gd name="connsiteX1" fmla="*/ 1678025 w 1694500"/>
              <a:gd name="connsiteY1" fmla="*/ 7883 h 1935537"/>
              <a:gd name="connsiteX2" fmla="*/ 1686263 w 1694500"/>
              <a:gd name="connsiteY2" fmla="*/ 1490694 h 1935537"/>
              <a:gd name="connsiteX3" fmla="*/ 1694500 w 1694500"/>
              <a:gd name="connsiteY3" fmla="*/ 1894348 h 1935537"/>
              <a:gd name="connsiteX4" fmla="*/ 903668 w 1694500"/>
              <a:gd name="connsiteY4" fmla="*/ 1935537 h 1935537"/>
              <a:gd name="connsiteX5" fmla="*/ 13982 w 1694500"/>
              <a:gd name="connsiteY5" fmla="*/ 1927300 h 1935537"/>
              <a:gd name="connsiteX6" fmla="*/ 46933 w 1694500"/>
              <a:gd name="connsiteY6" fmla="*/ 897570 h 1935537"/>
              <a:gd name="connsiteX7" fmla="*/ 29118 w 1694500"/>
              <a:gd name="connsiteY7" fmla="*/ 10300 h 1935537"/>
              <a:gd name="connsiteX0" fmla="*/ 39382 w 1704764"/>
              <a:gd name="connsiteY0" fmla="*/ 10300 h 1935537"/>
              <a:gd name="connsiteX1" fmla="*/ 1688289 w 1704764"/>
              <a:gd name="connsiteY1" fmla="*/ 7883 h 1935537"/>
              <a:gd name="connsiteX2" fmla="*/ 1696527 w 1704764"/>
              <a:gd name="connsiteY2" fmla="*/ 1490694 h 1935537"/>
              <a:gd name="connsiteX3" fmla="*/ 1704764 w 1704764"/>
              <a:gd name="connsiteY3" fmla="*/ 1894348 h 1935537"/>
              <a:gd name="connsiteX4" fmla="*/ 913932 w 1704764"/>
              <a:gd name="connsiteY4" fmla="*/ 1935537 h 1935537"/>
              <a:gd name="connsiteX5" fmla="*/ 24246 w 1704764"/>
              <a:gd name="connsiteY5" fmla="*/ 1927300 h 1935537"/>
              <a:gd name="connsiteX6" fmla="*/ 21132 w 1704764"/>
              <a:gd name="connsiteY6" fmla="*/ 897570 h 1935537"/>
              <a:gd name="connsiteX7" fmla="*/ 39382 w 1704764"/>
              <a:gd name="connsiteY7" fmla="*/ 10300 h 193553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764" h="1935537">
                <a:moveTo>
                  <a:pt x="39382" y="10300"/>
                </a:moveTo>
                <a:cubicBezTo>
                  <a:pt x="552952" y="-11816"/>
                  <a:pt x="1138653" y="8689"/>
                  <a:pt x="1688289" y="7883"/>
                </a:cubicBezTo>
                <a:lnTo>
                  <a:pt x="1696527" y="1490694"/>
                </a:lnTo>
                <a:lnTo>
                  <a:pt x="1704764" y="1894348"/>
                </a:lnTo>
                <a:lnTo>
                  <a:pt x="913932" y="1935537"/>
                </a:lnTo>
                <a:lnTo>
                  <a:pt x="24246" y="1927300"/>
                </a:lnTo>
                <a:lnTo>
                  <a:pt x="21132" y="897570"/>
                </a:lnTo>
                <a:cubicBezTo>
                  <a:pt x="15194" y="601813"/>
                  <a:pt x="-32824" y="284747"/>
                  <a:pt x="39382" y="1030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03263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xmlns:mc="http://schemas.openxmlformats.org/markup-compatibility/2006" xmlns:hp="http://schemas.haansoft.com/office/presentation/8.0" lang="ko-KR" altLang="en-US" sz="2000" mc:Ignorable="hp" hp:hslEmbossed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교양 </a:t>
            </a:r>
            <a:r>
              <a:rPr xmlns:mc="http://schemas.openxmlformats.org/markup-compatibility/2006" xmlns:hp="http://schemas.haansoft.com/office/presentation/8.0" lang="en-US" altLang="ko-KR" sz="2000" mc:Ignorable="hp" hp:hslEmbossed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– </a:t>
            </a:r>
            <a:r>
              <a:rPr xmlns:mc="http://schemas.openxmlformats.org/markup-compatibility/2006" xmlns:hp="http://schemas.haansoft.com/office/presentation/8.0" lang="ko-KR" altLang="en-US" sz="2000" mc:Ignorable="hp" hp:hslEmbossed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비교과 연계             </a:t>
            </a:r>
            <a:r>
              <a:rPr lang="en-US" altLang="ko-KR" sz="2000">
                <a:solidFill>
                  <a:schemeClr val="dk1"/>
                </a:solidFill>
              </a:rPr>
              <a:t>(</a:t>
            </a:r>
            <a:r>
              <a:rPr lang="ko-KR" altLang="en-US" sz="2000">
                <a:solidFill>
                  <a:schemeClr val="dk1"/>
                </a:solidFill>
              </a:rPr>
              <a:t>예</a:t>
            </a:r>
            <a:r>
              <a:rPr lang="en-US" altLang="ko-KR" sz="2000">
                <a:solidFill>
                  <a:schemeClr val="dk1"/>
                </a:solidFill>
              </a:rPr>
              <a:t>, ***</a:t>
            </a:r>
            <a:r>
              <a:rPr lang="ko-KR" altLang="en-US" sz="2000">
                <a:solidFill>
                  <a:schemeClr val="dk1"/>
                </a:solidFill>
              </a:rPr>
              <a:t>교과목 개선연구</a:t>
            </a:r>
            <a:r>
              <a:rPr lang="en-US" altLang="ko-KR" sz="2000">
                <a:solidFill>
                  <a:schemeClr val="dk1"/>
                </a:solidFill>
              </a:rPr>
              <a:t>)</a:t>
            </a:r>
            <a:endParaRPr lang="en-US" altLang="ko-KR" sz="2000">
              <a:solidFill>
                <a:schemeClr val="dk1"/>
              </a:solidFill>
            </a:endParaRPr>
          </a:p>
          <a:p>
            <a:pPr marL="703263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xmlns:mc="http://schemas.openxmlformats.org/markup-compatibility/2006" xmlns:hp="http://schemas.haansoft.com/office/presentation/8.0" lang="ko-KR" altLang="en-US" sz="2000" mc:Ignorable="hp" hp:hslEmbossed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전공 </a:t>
            </a:r>
            <a:r>
              <a:rPr xmlns:mc="http://schemas.openxmlformats.org/markup-compatibility/2006" xmlns:hp="http://schemas.haansoft.com/office/presentation/8.0" lang="en-US" altLang="ko-KR" sz="2000" mc:Ignorable="hp" hp:hslEmbossed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– </a:t>
            </a:r>
            <a:r>
              <a:rPr xmlns:mc="http://schemas.openxmlformats.org/markup-compatibility/2006" xmlns:hp="http://schemas.haansoft.com/office/presentation/8.0" lang="ko-KR" altLang="en-US" sz="2000" mc:Ignorable="hp" hp:hslEmbossed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비교과 연계             </a:t>
            </a:r>
            <a:r>
              <a:rPr lang="en-US" altLang="ko-KR" sz="2000">
                <a:solidFill>
                  <a:schemeClr val="dk1"/>
                </a:solidFill>
              </a:rPr>
              <a:t>(</a:t>
            </a:r>
            <a:r>
              <a:rPr lang="ko-KR" altLang="en-US" sz="2000">
                <a:solidFill>
                  <a:schemeClr val="dk1"/>
                </a:solidFill>
              </a:rPr>
              <a:t>예</a:t>
            </a:r>
            <a:r>
              <a:rPr lang="en-US" altLang="ko-KR" sz="2000">
                <a:solidFill>
                  <a:schemeClr val="dk1"/>
                </a:solidFill>
              </a:rPr>
              <a:t>,</a:t>
            </a:r>
            <a:r>
              <a:rPr lang="ko-KR" altLang="en-US" sz="2000">
                <a:solidFill>
                  <a:schemeClr val="dk1"/>
                </a:solidFill>
              </a:rPr>
              <a:t> </a:t>
            </a:r>
            <a:r>
              <a:rPr lang="en-US" altLang="ko-KR" sz="2000">
                <a:solidFill>
                  <a:schemeClr val="dk1"/>
                </a:solidFill>
              </a:rPr>
              <a:t>***</a:t>
            </a:r>
            <a:r>
              <a:rPr lang="ko-KR" altLang="en-US" sz="2000">
                <a:solidFill>
                  <a:schemeClr val="dk1"/>
                </a:solidFill>
              </a:rPr>
              <a:t>프로그램 연계 신규 커리큘럼 개발</a:t>
            </a:r>
            <a:r>
              <a:rPr lang="en-US" altLang="ko-KR" sz="2000">
                <a:solidFill>
                  <a:schemeClr val="dk1"/>
                </a:solidFill>
              </a:rPr>
              <a:t>)</a:t>
            </a:r>
            <a:endParaRPr lang="en-US" altLang="ko-KR" sz="2000">
              <a:solidFill>
                <a:schemeClr val="dk1"/>
              </a:solidFill>
            </a:endParaRPr>
          </a:p>
          <a:p>
            <a:pPr marL="703263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xmlns:mc="http://schemas.openxmlformats.org/markup-compatibility/2006" xmlns:hp="http://schemas.haansoft.com/office/presentation/8.0" lang="en-US" altLang="ko-KR" sz="2000" mc:Ignorable="hp" hp:hslEmbossed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KAU </a:t>
            </a:r>
            <a:r>
              <a:rPr xmlns:mc="http://schemas.openxmlformats.org/markup-compatibility/2006" xmlns:hp="http://schemas.haansoft.com/office/presentation/8.0" lang="ko-KR" altLang="en-US" sz="2000" mc:Ignorable="hp" hp:hslEmbossed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선진화 수업모형 개발   </a:t>
            </a:r>
            <a:r>
              <a:rPr lang="en-US" altLang="ko-KR" sz="2000">
                <a:solidFill>
                  <a:schemeClr val="dk1"/>
                </a:solidFill>
              </a:rPr>
              <a:t>(</a:t>
            </a:r>
            <a:r>
              <a:rPr lang="ko-KR" altLang="en-US" sz="2000">
                <a:solidFill>
                  <a:schemeClr val="dk1"/>
                </a:solidFill>
              </a:rPr>
              <a:t>예</a:t>
            </a:r>
            <a:r>
              <a:rPr lang="en-US" altLang="ko-KR" sz="2000">
                <a:solidFill>
                  <a:schemeClr val="dk1"/>
                </a:solidFill>
              </a:rPr>
              <a:t>, ***</a:t>
            </a:r>
            <a:r>
              <a:rPr lang="ko-KR" altLang="en-US" sz="2000">
                <a:solidFill>
                  <a:schemeClr val="dk1"/>
                </a:solidFill>
              </a:rPr>
              <a:t>강의 유형별 플립드러닝 연구</a:t>
            </a:r>
            <a:r>
              <a:rPr lang="en-US" altLang="ko-KR" sz="2000">
                <a:solidFill>
                  <a:schemeClr val="dk1"/>
                </a:solidFill>
              </a:rPr>
              <a:t>)</a:t>
            </a:r>
            <a:endParaRPr lang="en-US" altLang="ko-KR" sz="2000">
              <a:solidFill>
                <a:schemeClr val="dk1"/>
              </a:solidFill>
            </a:endParaRPr>
          </a:p>
          <a:p>
            <a:pPr marL="703263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xmlns:mc="http://schemas.openxmlformats.org/markup-compatibility/2006" xmlns:hp="http://schemas.haansoft.com/office/presentation/8.0" lang="ko-KR" altLang="en-US" sz="2000" mc:Ignorable="hp" hp:hslEmbossed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지역 </a:t>
            </a:r>
            <a:r>
              <a:rPr xmlns:mc="http://schemas.openxmlformats.org/markup-compatibility/2006" xmlns:hp="http://schemas.haansoft.com/office/presentation/8.0" lang="en-US" altLang="ko-KR" sz="2000" mc:Ignorable="hp" hp:hslEmbossed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– </a:t>
            </a:r>
            <a:r>
              <a:rPr xmlns:mc="http://schemas.openxmlformats.org/markup-compatibility/2006" xmlns:hp="http://schemas.haansoft.com/office/presentation/8.0" lang="ko-KR" altLang="en-US" sz="2000" mc:Ignorable="hp" hp:hslEmbossed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비과과 연계             </a:t>
            </a:r>
            <a:r>
              <a:rPr lang="en-US" altLang="ko-KR" sz="2000">
                <a:solidFill>
                  <a:schemeClr val="dk1"/>
                </a:solidFill>
              </a:rPr>
              <a:t>(</a:t>
            </a:r>
            <a:r>
              <a:rPr lang="ko-KR" altLang="en-US" sz="2000">
                <a:solidFill>
                  <a:schemeClr val="dk1"/>
                </a:solidFill>
              </a:rPr>
              <a:t>예</a:t>
            </a:r>
            <a:r>
              <a:rPr lang="en-US" altLang="ko-KR" sz="2000">
                <a:solidFill>
                  <a:schemeClr val="dk1"/>
                </a:solidFill>
              </a:rPr>
              <a:t>, ***</a:t>
            </a:r>
            <a:r>
              <a:rPr lang="ko-KR" altLang="en-US" sz="2000">
                <a:solidFill>
                  <a:schemeClr val="dk1"/>
                </a:solidFill>
              </a:rPr>
              <a:t>프로그램과 지역 교육기관 연계</a:t>
            </a:r>
            <a:r>
              <a:rPr lang="en-US" altLang="ko-KR" sz="2000">
                <a:solidFill>
                  <a:schemeClr val="dk1"/>
                </a:solidFill>
              </a:rPr>
              <a:t>)</a:t>
            </a:r>
            <a:endParaRPr lang="en-US" altLang="ko-KR" sz="2000">
              <a:solidFill>
                <a:schemeClr val="dk1"/>
              </a:solidFill>
            </a:endParaRPr>
          </a:p>
          <a:p>
            <a:pPr marL="703263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xmlns:mc="http://schemas.openxmlformats.org/markup-compatibility/2006" xmlns:hp="http://schemas.haansoft.com/office/presentation/8.0" lang="ko-KR" altLang="en-US" sz="2000" mc:Ignorable="hp" hp:hslEmbossed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자율주</a:t>
            </a:r>
            <a:r>
              <a:rPr xmlns:mc="http://schemas.openxmlformats.org/markup-compatibility/2006" xmlns:hp="http://schemas.haansoft.com/office/presentation/8.0" lang="ko-KR" altLang="en-US" sz="20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제 </a:t>
            </a:r>
            <a:r>
              <a:rPr lang="ko-KR" altLang="en-US" sz="2000">
                <a:solidFill>
                  <a:schemeClr val="tx1"/>
                </a:solidFill>
              </a:rPr>
              <a:t>                         </a:t>
            </a:r>
            <a:r>
              <a:rPr lang="en-US" altLang="ko-KR" sz="2000">
                <a:solidFill>
                  <a:schemeClr val="tx1"/>
                </a:solidFill>
              </a:rPr>
              <a:t>(</a:t>
            </a:r>
            <a:r>
              <a:rPr lang="ko-KR" altLang="en-US" sz="2000">
                <a:solidFill>
                  <a:schemeClr val="tx1"/>
                </a:solidFill>
              </a:rPr>
              <a:t>예</a:t>
            </a:r>
            <a:r>
              <a:rPr lang="en-US" altLang="ko-KR" sz="2000">
                <a:solidFill>
                  <a:schemeClr val="tx1"/>
                </a:solidFill>
              </a:rPr>
              <a:t>, ***</a:t>
            </a:r>
            <a:r>
              <a:rPr lang="ko-KR" altLang="en-US" sz="2000">
                <a:solidFill>
                  <a:schemeClr val="tx1"/>
                </a:solidFill>
              </a:rPr>
              <a:t>과 </a:t>
            </a:r>
            <a:r>
              <a:rPr lang="en-US" altLang="ko-KR" sz="2000">
                <a:solidFill>
                  <a:schemeClr val="tx1"/>
                </a:solidFill>
              </a:rPr>
              <a:t>@@@ </a:t>
            </a:r>
            <a:r>
              <a:rPr lang="ko-KR" altLang="en-US" sz="2000">
                <a:solidFill>
                  <a:schemeClr val="tx1"/>
                </a:solidFill>
              </a:rPr>
              <a:t>연계한 융합교과 개발</a:t>
            </a:r>
            <a:r>
              <a:rPr lang="en-US" altLang="ko-KR" sz="2000">
                <a:solidFill>
                  <a:schemeClr val="tx1"/>
                </a:solidFill>
              </a:rPr>
              <a:t>)</a:t>
            </a:r>
            <a:endParaRPr lang="en-US" altLang="ko-KR" sz="2000">
              <a:solidFill>
                <a:schemeClr val="tx1"/>
              </a:solidFill>
            </a:endParaRPr>
          </a:p>
          <a:p>
            <a:pPr marL="703263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ko-KR" altLang="en-US" sz="2000">
                <a:solidFill>
                  <a:schemeClr val="tx1"/>
                </a:solidFill>
              </a:rPr>
              <a:t>자율주제 </a:t>
            </a:r>
            <a:r>
              <a:rPr lang="en-US" altLang="ko-KR" sz="2000">
                <a:solidFill>
                  <a:schemeClr val="tx1"/>
                </a:solidFill>
              </a:rPr>
              <a:t>(</a:t>
            </a:r>
            <a:r>
              <a:rPr lang="ko-KR" altLang="en-US" sz="2000">
                <a:solidFill>
                  <a:schemeClr val="tx1"/>
                </a:solidFill>
              </a:rPr>
              <a:t>진로탐색</a:t>
            </a:r>
            <a:r>
              <a:rPr lang="en-US" altLang="ko-KR" sz="2000">
                <a:solidFill>
                  <a:schemeClr val="tx1"/>
                </a:solidFill>
              </a:rPr>
              <a:t>)</a:t>
            </a:r>
            <a:r>
              <a:rPr lang="ko-KR" altLang="en-US" sz="2000">
                <a:solidFill>
                  <a:schemeClr val="tx1"/>
                </a:solidFill>
              </a:rPr>
              <a:t>         </a:t>
            </a:r>
            <a:r>
              <a:rPr lang="en-US" altLang="ko-KR" sz="2000">
                <a:solidFill>
                  <a:schemeClr val="tx1"/>
                </a:solidFill>
              </a:rPr>
              <a:t>(</a:t>
            </a:r>
            <a:r>
              <a:rPr lang="ko-KR" altLang="en-US" sz="2000">
                <a:solidFill>
                  <a:schemeClr val="tx1"/>
                </a:solidFill>
              </a:rPr>
              <a:t>예</a:t>
            </a:r>
            <a:r>
              <a:rPr lang="en-US" altLang="ko-KR" sz="2000">
                <a:solidFill>
                  <a:schemeClr val="tx1"/>
                </a:solidFill>
              </a:rPr>
              <a:t>,</a:t>
            </a:r>
            <a:r>
              <a:rPr lang="ko-KR" altLang="en-US" sz="2000">
                <a:solidFill>
                  <a:schemeClr val="tx1"/>
                </a:solidFill>
              </a:rPr>
              <a:t> </a:t>
            </a:r>
            <a:r>
              <a:rPr lang="en-US" altLang="ko-KR" sz="2000">
                <a:solidFill>
                  <a:schemeClr val="tx1"/>
                </a:solidFill>
              </a:rPr>
              <a:t>***</a:t>
            </a:r>
            <a:r>
              <a:rPr lang="ko-KR" altLang="en-US" sz="2000">
                <a:solidFill>
                  <a:schemeClr val="tx1"/>
                </a:solidFill>
              </a:rPr>
              <a:t> 과 전공</a:t>
            </a:r>
            <a:r>
              <a:rPr lang="en-US" altLang="ko-KR" sz="2000">
                <a:solidFill>
                  <a:schemeClr val="tx1"/>
                </a:solidFill>
              </a:rPr>
              <a:t>/</a:t>
            </a:r>
            <a:r>
              <a:rPr lang="ko-KR" altLang="en-US" sz="2000">
                <a:solidFill>
                  <a:schemeClr val="tx1"/>
                </a:solidFill>
              </a:rPr>
              <a:t>진로탐색 기획 및 설계 연구</a:t>
            </a:r>
            <a:r>
              <a:rPr lang="en-US" altLang="ko-KR" sz="2000">
                <a:solidFill>
                  <a:schemeClr val="tx1"/>
                </a:solidFill>
              </a:rPr>
              <a:t>)</a:t>
            </a:r>
            <a:endParaRPr lang="en-US" altLang="ko-KR" sz="200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6882" y="5126756"/>
            <a:ext cx="645493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2000">
                <a:latin typeface="한컴 말랑말랑 Bold"/>
                <a:ea typeface="한컴 말랑말랑 Bold"/>
              </a:rPr>
              <a:t>☞ 상기 </a:t>
            </a:r>
            <a:r>
              <a:rPr lang="en-US" altLang="ko-KR" sz="2000">
                <a:latin typeface="한컴 말랑말랑 Bold"/>
                <a:ea typeface="한컴 말랑말랑 Bold"/>
              </a:rPr>
              <a:t>6</a:t>
            </a:r>
            <a:r>
              <a:rPr lang="ko-KR" altLang="en-US" sz="2000">
                <a:latin typeface="한컴 말랑말랑 Bold"/>
                <a:ea typeface="한컴 말랑말랑 Bold"/>
              </a:rPr>
              <a:t>개 연구영역 중 택 </a:t>
            </a:r>
            <a:r>
              <a:rPr lang="en-US" altLang="ko-KR" sz="2000">
                <a:latin typeface="한컴 말랑말랑 Bold"/>
                <a:ea typeface="한컴 말랑말랑 Bold"/>
              </a:rPr>
              <a:t>1</a:t>
            </a:r>
            <a:r>
              <a:rPr lang="ko-KR" altLang="en-US" sz="2000">
                <a:latin typeface="한컴 말랑말랑 Bold"/>
                <a:ea typeface="한컴 말랑말랑 Bold"/>
              </a:rPr>
              <a:t>하여 세부 연구주제 선정</a:t>
            </a:r>
            <a:endParaRPr lang="ko-KR" altLang="en-US" sz="2000">
              <a:latin typeface="한컴 말랑말랑 Bold"/>
              <a:ea typeface="한컴 말랑말랑 Bold"/>
            </a:endParaRPr>
          </a:p>
        </p:txBody>
      </p:sp>
      <p:sp>
        <p:nvSpPr>
          <p:cNvPr id="8" name="자유형 48"/>
          <p:cNvSpPr/>
          <p:nvPr/>
        </p:nvSpPr>
        <p:spPr>
          <a:xfrm>
            <a:off x="5858647" y="1659371"/>
            <a:ext cx="653614" cy="322591"/>
          </a:xfrm>
          <a:custGeom>
            <a:avLst/>
            <a:gdLst>
              <a:gd name="connsiteX0" fmla="*/ 90616 w 1935892"/>
              <a:gd name="connsiteY0" fmla="*/ 57665 h 486032"/>
              <a:gd name="connsiteX1" fmla="*/ 0 w 1935892"/>
              <a:gd name="connsiteY1" fmla="*/ 140043 h 486032"/>
              <a:gd name="connsiteX2" fmla="*/ 74140 w 1935892"/>
              <a:gd name="connsiteY2" fmla="*/ 140043 h 486032"/>
              <a:gd name="connsiteX3" fmla="*/ 49427 w 1935892"/>
              <a:gd name="connsiteY3" fmla="*/ 205946 h 486032"/>
              <a:gd name="connsiteX4" fmla="*/ 131805 w 1935892"/>
              <a:gd name="connsiteY4" fmla="*/ 214183 h 486032"/>
              <a:gd name="connsiteX5" fmla="*/ 8238 w 1935892"/>
              <a:gd name="connsiteY5" fmla="*/ 247135 h 486032"/>
              <a:gd name="connsiteX6" fmla="*/ 123567 w 1935892"/>
              <a:gd name="connsiteY6" fmla="*/ 280086 h 486032"/>
              <a:gd name="connsiteX7" fmla="*/ 49427 w 1935892"/>
              <a:gd name="connsiteY7" fmla="*/ 313038 h 486032"/>
              <a:gd name="connsiteX8" fmla="*/ 148281 w 1935892"/>
              <a:gd name="connsiteY8" fmla="*/ 345989 h 486032"/>
              <a:gd name="connsiteX9" fmla="*/ 90616 w 1935892"/>
              <a:gd name="connsiteY9" fmla="*/ 370702 h 486032"/>
              <a:gd name="connsiteX10" fmla="*/ 57665 w 1935892"/>
              <a:gd name="connsiteY10" fmla="*/ 411892 h 486032"/>
              <a:gd name="connsiteX11" fmla="*/ 98854 w 1935892"/>
              <a:gd name="connsiteY11" fmla="*/ 428367 h 486032"/>
              <a:gd name="connsiteX12" fmla="*/ 57665 w 1935892"/>
              <a:gd name="connsiteY12" fmla="*/ 477794 h 486032"/>
              <a:gd name="connsiteX13" fmla="*/ 1878227 w 1935892"/>
              <a:gd name="connsiteY13" fmla="*/ 486032 h 486032"/>
              <a:gd name="connsiteX14" fmla="*/ 1787611 w 1935892"/>
              <a:gd name="connsiteY14" fmla="*/ 420129 h 486032"/>
              <a:gd name="connsiteX15" fmla="*/ 1853513 w 1935892"/>
              <a:gd name="connsiteY15" fmla="*/ 378940 h 486032"/>
              <a:gd name="connsiteX16" fmla="*/ 1828800 w 1935892"/>
              <a:gd name="connsiteY16" fmla="*/ 345989 h 486032"/>
              <a:gd name="connsiteX17" fmla="*/ 1919416 w 1935892"/>
              <a:gd name="connsiteY17" fmla="*/ 329513 h 486032"/>
              <a:gd name="connsiteX18" fmla="*/ 1861751 w 1935892"/>
              <a:gd name="connsiteY18" fmla="*/ 280086 h 486032"/>
              <a:gd name="connsiteX19" fmla="*/ 1935892 w 1935892"/>
              <a:gd name="connsiteY19" fmla="*/ 255373 h 486032"/>
              <a:gd name="connsiteX20" fmla="*/ 1837038 w 1935892"/>
              <a:gd name="connsiteY20" fmla="*/ 164756 h 486032"/>
              <a:gd name="connsiteX21" fmla="*/ 1869989 w 1935892"/>
              <a:gd name="connsiteY21" fmla="*/ 107092 h 486032"/>
              <a:gd name="connsiteX22" fmla="*/ 1762897 w 1935892"/>
              <a:gd name="connsiteY22" fmla="*/ 32951 h 486032"/>
              <a:gd name="connsiteX23" fmla="*/ 1804086 w 1935892"/>
              <a:gd name="connsiteY23" fmla="*/ 0 h 486032"/>
              <a:gd name="connsiteX24" fmla="*/ 90616 w 1935892"/>
              <a:gd name="connsiteY24" fmla="*/ 57665 h 4860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35892" h="486032">
                <a:moveTo>
                  <a:pt x="90616" y="57665"/>
                </a:moveTo>
                <a:lnTo>
                  <a:pt x="0" y="140043"/>
                </a:lnTo>
                <a:lnTo>
                  <a:pt x="74140" y="140043"/>
                </a:lnTo>
                <a:lnTo>
                  <a:pt x="49427" y="205946"/>
                </a:lnTo>
                <a:lnTo>
                  <a:pt x="131805" y="214183"/>
                </a:lnTo>
                <a:lnTo>
                  <a:pt x="8238" y="247135"/>
                </a:lnTo>
                <a:lnTo>
                  <a:pt x="123567" y="280086"/>
                </a:lnTo>
                <a:lnTo>
                  <a:pt x="49427" y="313038"/>
                </a:lnTo>
                <a:lnTo>
                  <a:pt x="148281" y="345989"/>
                </a:lnTo>
                <a:lnTo>
                  <a:pt x="90616" y="370702"/>
                </a:lnTo>
                <a:lnTo>
                  <a:pt x="57665" y="411892"/>
                </a:lnTo>
                <a:lnTo>
                  <a:pt x="98854" y="428367"/>
                </a:lnTo>
                <a:lnTo>
                  <a:pt x="57665" y="477794"/>
                </a:lnTo>
                <a:lnTo>
                  <a:pt x="1878227" y="486032"/>
                </a:lnTo>
                <a:lnTo>
                  <a:pt x="1787611" y="420129"/>
                </a:lnTo>
                <a:lnTo>
                  <a:pt x="1853513" y="378940"/>
                </a:lnTo>
                <a:lnTo>
                  <a:pt x="1828800" y="345989"/>
                </a:lnTo>
                <a:lnTo>
                  <a:pt x="1919416" y="329513"/>
                </a:lnTo>
                <a:lnTo>
                  <a:pt x="1861751" y="280086"/>
                </a:lnTo>
                <a:lnTo>
                  <a:pt x="1935892" y="255373"/>
                </a:lnTo>
                <a:lnTo>
                  <a:pt x="1837038" y="164756"/>
                </a:lnTo>
                <a:lnTo>
                  <a:pt x="1869989" y="107092"/>
                </a:lnTo>
                <a:lnTo>
                  <a:pt x="1762897" y="32951"/>
                </a:lnTo>
                <a:lnTo>
                  <a:pt x="1804086" y="0"/>
                </a:lnTo>
                <a:lnTo>
                  <a:pt x="90616" y="57665"/>
                </a:lnTo>
                <a:close/>
              </a:path>
            </a:pathLst>
          </a:custGeom>
          <a:solidFill>
            <a:srgbClr val="eac096">
              <a:alpha val="58000"/>
            </a:srgb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73237" y="969817"/>
            <a:ext cx="44334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chemeClr val="accent2">
                    <a:lumMod val="50000"/>
                  </a:schemeClr>
                </a:solidFill>
                <a:latin typeface="한컴 말랑말랑 Bold"/>
                <a:ea typeface="한컴 말랑말랑 Bold"/>
              </a:rPr>
              <a:t>참가자 지원사항</a:t>
            </a:r>
            <a:endParaRPr lang="ko-KR" altLang="en-US" sz="2400">
              <a:solidFill>
                <a:schemeClr val="accent2">
                  <a:lumMod val="50000"/>
                </a:schemeClr>
              </a:solidFill>
              <a:latin typeface="한컴 말랑말랑 Bold"/>
              <a:ea typeface="한컴 말랑말랑 Bold"/>
            </a:endParaRPr>
          </a:p>
        </p:txBody>
      </p:sp>
      <p:sp>
        <p:nvSpPr>
          <p:cNvPr id="7" name="자유형 47"/>
          <p:cNvSpPr/>
          <p:nvPr/>
        </p:nvSpPr>
        <p:spPr>
          <a:xfrm>
            <a:off x="1515871" y="1911927"/>
            <a:ext cx="9339165" cy="3034145"/>
          </a:xfrm>
          <a:custGeom>
            <a:avLst/>
            <a:gdLst>
              <a:gd name="connsiteX0" fmla="*/ 0 w 1713470"/>
              <a:gd name="connsiteY0" fmla="*/ 0 h 1935892"/>
              <a:gd name="connsiteX1" fmla="*/ 1696995 w 1713470"/>
              <a:gd name="connsiteY1" fmla="*/ 8238 h 1935892"/>
              <a:gd name="connsiteX2" fmla="*/ 1705233 w 1713470"/>
              <a:gd name="connsiteY2" fmla="*/ 1491049 h 1935892"/>
              <a:gd name="connsiteX3" fmla="*/ 1713470 w 1713470"/>
              <a:gd name="connsiteY3" fmla="*/ 1894703 h 1935892"/>
              <a:gd name="connsiteX4" fmla="*/ 922638 w 1713470"/>
              <a:gd name="connsiteY4" fmla="*/ 1935892 h 1935892"/>
              <a:gd name="connsiteX5" fmla="*/ 32952 w 1713470"/>
              <a:gd name="connsiteY5" fmla="*/ 1927655 h 1935892"/>
              <a:gd name="connsiteX6" fmla="*/ 65903 w 1713470"/>
              <a:gd name="connsiteY6" fmla="*/ 897925 h 1935892"/>
              <a:gd name="connsiteX7" fmla="*/ 0 w 1713470"/>
              <a:gd name="connsiteY7" fmla="*/ 0 h 1935892"/>
              <a:gd name="connsiteX0" fmla="*/ 15136 w 1680518"/>
              <a:gd name="connsiteY0" fmla="*/ 2417 h 1927654"/>
              <a:gd name="connsiteX1" fmla="*/ 1664043 w 1680518"/>
              <a:gd name="connsiteY1" fmla="*/ 0 h 1927654"/>
              <a:gd name="connsiteX2" fmla="*/ 1672281 w 1680518"/>
              <a:gd name="connsiteY2" fmla="*/ 1482811 h 1927654"/>
              <a:gd name="connsiteX3" fmla="*/ 1680518 w 1680518"/>
              <a:gd name="connsiteY3" fmla="*/ 1886465 h 1927654"/>
              <a:gd name="connsiteX4" fmla="*/ 889686 w 1680518"/>
              <a:gd name="connsiteY4" fmla="*/ 1927654 h 1927654"/>
              <a:gd name="connsiteX5" fmla="*/ 0 w 1680518"/>
              <a:gd name="connsiteY5" fmla="*/ 1919417 h 1927654"/>
              <a:gd name="connsiteX6" fmla="*/ 32951 w 1680518"/>
              <a:gd name="connsiteY6" fmla="*/ 889687 h 1927654"/>
              <a:gd name="connsiteX7" fmla="*/ 15136 w 1680518"/>
              <a:gd name="connsiteY7" fmla="*/ 2417 h 1927654"/>
              <a:gd name="connsiteX0" fmla="*/ 15136 w 1680518"/>
              <a:gd name="connsiteY0" fmla="*/ 10300 h 1935537"/>
              <a:gd name="connsiteX1" fmla="*/ 1664043 w 1680518"/>
              <a:gd name="connsiteY1" fmla="*/ 7883 h 1935537"/>
              <a:gd name="connsiteX2" fmla="*/ 1672281 w 1680518"/>
              <a:gd name="connsiteY2" fmla="*/ 1490694 h 1935537"/>
              <a:gd name="connsiteX3" fmla="*/ 1680518 w 1680518"/>
              <a:gd name="connsiteY3" fmla="*/ 1894348 h 1935537"/>
              <a:gd name="connsiteX4" fmla="*/ 889686 w 1680518"/>
              <a:gd name="connsiteY4" fmla="*/ 1935537 h 1935537"/>
              <a:gd name="connsiteX5" fmla="*/ 0 w 1680518"/>
              <a:gd name="connsiteY5" fmla="*/ 1927300 h 1935537"/>
              <a:gd name="connsiteX6" fmla="*/ 32951 w 1680518"/>
              <a:gd name="connsiteY6" fmla="*/ 897570 h 1935537"/>
              <a:gd name="connsiteX7" fmla="*/ 15136 w 1680518"/>
              <a:gd name="connsiteY7" fmla="*/ 10300 h 1935537"/>
              <a:gd name="connsiteX0" fmla="*/ 29118 w 1694500"/>
              <a:gd name="connsiteY0" fmla="*/ 10300 h 1935537"/>
              <a:gd name="connsiteX1" fmla="*/ 1678025 w 1694500"/>
              <a:gd name="connsiteY1" fmla="*/ 7883 h 1935537"/>
              <a:gd name="connsiteX2" fmla="*/ 1686263 w 1694500"/>
              <a:gd name="connsiteY2" fmla="*/ 1490694 h 1935537"/>
              <a:gd name="connsiteX3" fmla="*/ 1694500 w 1694500"/>
              <a:gd name="connsiteY3" fmla="*/ 1894348 h 1935537"/>
              <a:gd name="connsiteX4" fmla="*/ 903668 w 1694500"/>
              <a:gd name="connsiteY4" fmla="*/ 1935537 h 1935537"/>
              <a:gd name="connsiteX5" fmla="*/ 13982 w 1694500"/>
              <a:gd name="connsiteY5" fmla="*/ 1927300 h 1935537"/>
              <a:gd name="connsiteX6" fmla="*/ 46933 w 1694500"/>
              <a:gd name="connsiteY6" fmla="*/ 897570 h 1935537"/>
              <a:gd name="connsiteX7" fmla="*/ 29118 w 1694500"/>
              <a:gd name="connsiteY7" fmla="*/ 10300 h 1935537"/>
              <a:gd name="connsiteX0" fmla="*/ 39382 w 1704764"/>
              <a:gd name="connsiteY0" fmla="*/ 10300 h 1935537"/>
              <a:gd name="connsiteX1" fmla="*/ 1688289 w 1704764"/>
              <a:gd name="connsiteY1" fmla="*/ 7883 h 1935537"/>
              <a:gd name="connsiteX2" fmla="*/ 1696527 w 1704764"/>
              <a:gd name="connsiteY2" fmla="*/ 1490694 h 1935537"/>
              <a:gd name="connsiteX3" fmla="*/ 1704764 w 1704764"/>
              <a:gd name="connsiteY3" fmla="*/ 1894348 h 1935537"/>
              <a:gd name="connsiteX4" fmla="*/ 913932 w 1704764"/>
              <a:gd name="connsiteY4" fmla="*/ 1935537 h 1935537"/>
              <a:gd name="connsiteX5" fmla="*/ 24246 w 1704764"/>
              <a:gd name="connsiteY5" fmla="*/ 1927300 h 1935537"/>
              <a:gd name="connsiteX6" fmla="*/ 21132 w 1704764"/>
              <a:gd name="connsiteY6" fmla="*/ 897570 h 1935537"/>
              <a:gd name="connsiteX7" fmla="*/ 39382 w 1704764"/>
              <a:gd name="connsiteY7" fmla="*/ 10300 h 193553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764" h="1935537">
                <a:moveTo>
                  <a:pt x="39382" y="10300"/>
                </a:moveTo>
                <a:cubicBezTo>
                  <a:pt x="552952" y="-11816"/>
                  <a:pt x="1138653" y="8689"/>
                  <a:pt x="1688289" y="7883"/>
                </a:cubicBezTo>
                <a:lnTo>
                  <a:pt x="1696527" y="1490694"/>
                </a:lnTo>
                <a:lnTo>
                  <a:pt x="1704764" y="1894348"/>
                </a:lnTo>
                <a:lnTo>
                  <a:pt x="913932" y="1935537"/>
                </a:lnTo>
                <a:lnTo>
                  <a:pt x="24246" y="1927300"/>
                </a:lnTo>
                <a:lnTo>
                  <a:pt x="21132" y="897570"/>
                </a:lnTo>
                <a:cubicBezTo>
                  <a:pt x="15194" y="601813"/>
                  <a:pt x="-32824" y="284747"/>
                  <a:pt x="39382" y="1030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46113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sz="2000" b="1">
                <a:solidFill>
                  <a:schemeClr val="accent1"/>
                </a:solidFill>
              </a:rPr>
              <a:t>교원업적평가 교육분야 점수 가산 </a:t>
            </a:r>
            <a:r>
              <a:rPr lang="en-US" altLang="ko-KR" sz="2000" b="1">
                <a:solidFill>
                  <a:schemeClr val="accent1"/>
                </a:solidFill>
              </a:rPr>
              <a:t>(</a:t>
            </a:r>
            <a:r>
              <a:rPr lang="ko-KR" altLang="en-US" sz="2000" b="1">
                <a:solidFill>
                  <a:schemeClr val="accent1"/>
                </a:solidFill>
              </a:rPr>
              <a:t>팀원 전원</a:t>
            </a:r>
            <a:r>
              <a:rPr lang="en-US" altLang="ko-KR" sz="2000" b="1">
                <a:solidFill>
                  <a:schemeClr val="accent1"/>
                </a:solidFill>
              </a:rPr>
              <a:t>)</a:t>
            </a:r>
            <a:endParaRPr lang="en-US" altLang="ko-KR" sz="2000" b="1">
              <a:solidFill>
                <a:schemeClr val="accent1"/>
              </a:solidFill>
            </a:endParaRPr>
          </a:p>
          <a:p>
            <a:pPr marL="646113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sz="2000" b="1">
                <a:solidFill>
                  <a:schemeClr val="tx1"/>
                </a:solidFill>
              </a:rPr>
              <a:t>회의비 팀당 </a:t>
            </a:r>
            <a:r>
              <a:rPr lang="en-US" altLang="ko-KR" sz="2000" b="1">
                <a:solidFill>
                  <a:schemeClr val="tx1"/>
                </a:solidFill>
              </a:rPr>
              <a:t>50</a:t>
            </a:r>
            <a:r>
              <a:rPr lang="ko-KR" altLang="en-US" sz="2000" b="1">
                <a:solidFill>
                  <a:schemeClr val="tx1"/>
                </a:solidFill>
              </a:rPr>
              <a:t>만원 지원</a:t>
            </a:r>
            <a:r>
              <a:rPr lang="ko-KR" altLang="en-US" sz="2000">
                <a:solidFill>
                  <a:schemeClr val="tx1"/>
                </a:solidFill>
              </a:rPr>
              <a:t> </a:t>
            </a:r>
            <a:r>
              <a:rPr lang="en-US" altLang="ko-KR" sz="2000">
                <a:solidFill>
                  <a:schemeClr val="tx1"/>
                </a:solidFill>
              </a:rPr>
              <a:t>(</a:t>
            </a:r>
            <a:r>
              <a:rPr lang="ko-KR" altLang="en-US" sz="2000">
                <a:solidFill>
                  <a:schemeClr val="tx1"/>
                </a:solidFill>
              </a:rPr>
              <a:t>진로탐색</a:t>
            </a:r>
            <a:r>
              <a:rPr lang="en-US" altLang="ko-KR" sz="2000">
                <a:solidFill>
                  <a:schemeClr val="tx1"/>
                </a:solidFill>
              </a:rPr>
              <a:t>:</a:t>
            </a:r>
            <a:r>
              <a:rPr lang="ko-KR" altLang="en-US" sz="2000">
                <a:solidFill>
                  <a:schemeClr val="tx1"/>
                </a:solidFill>
              </a:rPr>
              <a:t> </a:t>
            </a:r>
            <a:r>
              <a:rPr lang="en-US" altLang="ko-KR" sz="2000">
                <a:solidFill>
                  <a:schemeClr val="tx1"/>
                </a:solidFill>
              </a:rPr>
              <a:t>100</a:t>
            </a:r>
            <a:r>
              <a:rPr lang="ko-KR" altLang="en-US" sz="2000">
                <a:solidFill>
                  <a:schemeClr val="tx1"/>
                </a:solidFill>
              </a:rPr>
              <a:t>만원</a:t>
            </a:r>
            <a:r>
              <a:rPr lang="en-US" altLang="ko-KR" sz="2000">
                <a:solidFill>
                  <a:schemeClr val="tx1"/>
                </a:solidFill>
              </a:rPr>
              <a:t>)</a:t>
            </a:r>
            <a:endParaRPr lang="en-US" altLang="ko-KR" sz="2000">
              <a:solidFill>
                <a:schemeClr val="tx1"/>
              </a:solidFill>
            </a:endParaRPr>
          </a:p>
          <a:p>
            <a:pPr marL="360363">
              <a:lnSpc>
                <a:spcPct val="150000"/>
              </a:lnSpc>
              <a:defRPr/>
            </a:pPr>
            <a:r>
              <a:rPr lang="en-US" altLang="ko-KR" sz="2000">
                <a:solidFill>
                  <a:schemeClr val="tx1"/>
                </a:solidFill>
              </a:rPr>
              <a:t>   - 1</a:t>
            </a:r>
            <a:r>
              <a:rPr lang="ko-KR" altLang="en-US" sz="2000">
                <a:solidFill>
                  <a:schemeClr val="tx1"/>
                </a:solidFill>
              </a:rPr>
              <a:t>인당 점심 </a:t>
            </a:r>
            <a:r>
              <a:rPr lang="en-US" altLang="ko-KR" sz="2000">
                <a:solidFill>
                  <a:schemeClr val="tx1"/>
                </a:solidFill>
              </a:rPr>
              <a:t>2</a:t>
            </a:r>
            <a:r>
              <a:rPr lang="ko-KR" altLang="en-US" sz="2000">
                <a:solidFill>
                  <a:schemeClr val="tx1"/>
                </a:solidFill>
              </a:rPr>
              <a:t>만원</a:t>
            </a:r>
            <a:r>
              <a:rPr lang="en-US" altLang="ko-KR" sz="2000">
                <a:solidFill>
                  <a:schemeClr val="tx1"/>
                </a:solidFill>
              </a:rPr>
              <a:t>/</a:t>
            </a:r>
            <a:r>
              <a:rPr lang="ko-KR" altLang="en-US" sz="2000">
                <a:solidFill>
                  <a:schemeClr val="tx1"/>
                </a:solidFill>
              </a:rPr>
              <a:t>저녁 </a:t>
            </a:r>
            <a:r>
              <a:rPr lang="en-US" altLang="ko-KR" sz="2000">
                <a:solidFill>
                  <a:schemeClr val="tx1"/>
                </a:solidFill>
              </a:rPr>
              <a:t>3</a:t>
            </a:r>
            <a:r>
              <a:rPr lang="ko-KR" altLang="en-US" sz="2000">
                <a:solidFill>
                  <a:schemeClr val="tx1"/>
                </a:solidFill>
              </a:rPr>
              <a:t>만원 기준</a:t>
            </a:r>
            <a:endParaRPr lang="ko-KR" altLang="en-US" sz="2000">
              <a:solidFill>
                <a:schemeClr val="tx1"/>
              </a:solidFill>
            </a:endParaRPr>
          </a:p>
          <a:p>
            <a:pPr marL="360363">
              <a:lnSpc>
                <a:spcPct val="150000"/>
              </a:lnSpc>
              <a:defRPr/>
            </a:pPr>
            <a:r>
              <a:rPr lang="en-US" altLang="ko-KR" sz="2000">
                <a:solidFill>
                  <a:schemeClr val="tx1"/>
                </a:solidFill>
              </a:rPr>
              <a:t>   - </a:t>
            </a:r>
            <a:r>
              <a:rPr lang="ko-KR" altLang="en-US" sz="2000">
                <a:solidFill>
                  <a:schemeClr val="tx1"/>
                </a:solidFill>
              </a:rPr>
              <a:t>학부</a:t>
            </a:r>
            <a:r>
              <a:rPr lang="en-US" altLang="ko-KR" sz="2000">
                <a:solidFill>
                  <a:schemeClr val="tx1"/>
                </a:solidFill>
              </a:rPr>
              <a:t>(</a:t>
            </a:r>
            <a:r>
              <a:rPr lang="ko-KR" altLang="en-US" sz="2000">
                <a:solidFill>
                  <a:schemeClr val="tx1"/>
                </a:solidFill>
              </a:rPr>
              <a:t>과</a:t>
            </a:r>
            <a:r>
              <a:rPr lang="en-US" altLang="ko-KR" sz="2000">
                <a:solidFill>
                  <a:schemeClr val="tx1"/>
                </a:solidFill>
              </a:rPr>
              <a:t>) </a:t>
            </a:r>
            <a:r>
              <a:rPr lang="ko-KR" altLang="en-US" sz="2000">
                <a:solidFill>
                  <a:schemeClr val="tx1"/>
                </a:solidFill>
              </a:rPr>
              <a:t>사무실에서 </a:t>
            </a:r>
            <a:r>
              <a:rPr lang="en-US" altLang="ko-KR" sz="2000" b="1">
                <a:solidFill>
                  <a:srgbClr val="c00000"/>
                </a:solidFill>
              </a:rPr>
              <a:t>“</a:t>
            </a:r>
            <a:r>
              <a:rPr lang="ko-KR" altLang="en-US" sz="2000" b="1">
                <a:solidFill>
                  <a:srgbClr val="c00000"/>
                </a:solidFill>
              </a:rPr>
              <a:t>혁신카드</a:t>
            </a:r>
            <a:r>
              <a:rPr lang="en-US" altLang="ko-KR" sz="2000" b="1">
                <a:solidFill>
                  <a:srgbClr val="c00000"/>
                </a:solidFill>
              </a:rPr>
              <a:t>“</a:t>
            </a:r>
            <a:r>
              <a:rPr lang="en-US" altLang="ko-KR" sz="2000">
                <a:solidFill>
                  <a:schemeClr val="tx1"/>
                </a:solidFill>
              </a:rPr>
              <a:t> </a:t>
            </a:r>
            <a:r>
              <a:rPr lang="ko-KR" altLang="en-US" sz="2000">
                <a:solidFill>
                  <a:schemeClr val="tx1"/>
                </a:solidFill>
              </a:rPr>
              <a:t>불출하여 사용</a:t>
            </a:r>
            <a:endParaRPr lang="ko-KR" altLang="en-US" sz="2000">
              <a:solidFill>
                <a:schemeClr val="tx1"/>
              </a:solidFill>
            </a:endParaRPr>
          </a:p>
          <a:p>
            <a:pPr marL="360363">
              <a:lnSpc>
                <a:spcPct val="150000"/>
              </a:lnSpc>
              <a:defRPr/>
            </a:pPr>
            <a:r>
              <a:rPr lang="en-US" altLang="ko-KR" sz="2000">
                <a:solidFill>
                  <a:schemeClr val="tx1"/>
                </a:solidFill>
              </a:rPr>
              <a:t>   - </a:t>
            </a:r>
            <a:r>
              <a:rPr lang="ko-KR" altLang="en-US" sz="2000">
                <a:solidFill>
                  <a:schemeClr val="tx1"/>
                </a:solidFill>
              </a:rPr>
              <a:t>카드영수증과 회의록</a:t>
            </a:r>
            <a:r>
              <a:rPr lang="en-US" altLang="ko-KR" sz="2000">
                <a:solidFill>
                  <a:schemeClr val="tx1"/>
                </a:solidFill>
              </a:rPr>
              <a:t>(</a:t>
            </a:r>
            <a:r>
              <a:rPr lang="ko-KR" altLang="en-US" sz="2000">
                <a:solidFill>
                  <a:schemeClr val="tx1"/>
                </a:solidFill>
              </a:rPr>
              <a:t>첨부양식</a:t>
            </a:r>
            <a:r>
              <a:rPr lang="en-US" altLang="ko-KR" sz="2000">
                <a:solidFill>
                  <a:schemeClr val="tx1"/>
                </a:solidFill>
              </a:rPr>
              <a:t>) </a:t>
            </a:r>
            <a:r>
              <a:rPr lang="ko-KR" altLang="en-US" sz="2000">
                <a:solidFill>
                  <a:schemeClr val="tx1"/>
                </a:solidFill>
              </a:rPr>
              <a:t>작성하여 주시면 교수학습센터에서 처리</a:t>
            </a:r>
            <a:endParaRPr lang="ko-KR" altLang="en-US" sz="2000">
              <a:solidFill>
                <a:schemeClr val="tx1"/>
              </a:solidFill>
            </a:endParaRPr>
          </a:p>
        </p:txBody>
      </p:sp>
      <p:sp>
        <p:nvSpPr>
          <p:cNvPr id="8" name="자유형 48"/>
          <p:cNvSpPr/>
          <p:nvPr/>
        </p:nvSpPr>
        <p:spPr>
          <a:xfrm>
            <a:off x="5858647" y="1659371"/>
            <a:ext cx="653614" cy="322591"/>
          </a:xfrm>
          <a:custGeom>
            <a:avLst/>
            <a:gdLst>
              <a:gd name="connsiteX0" fmla="*/ 90616 w 1935892"/>
              <a:gd name="connsiteY0" fmla="*/ 57665 h 486032"/>
              <a:gd name="connsiteX1" fmla="*/ 0 w 1935892"/>
              <a:gd name="connsiteY1" fmla="*/ 140043 h 486032"/>
              <a:gd name="connsiteX2" fmla="*/ 74140 w 1935892"/>
              <a:gd name="connsiteY2" fmla="*/ 140043 h 486032"/>
              <a:gd name="connsiteX3" fmla="*/ 49427 w 1935892"/>
              <a:gd name="connsiteY3" fmla="*/ 205946 h 486032"/>
              <a:gd name="connsiteX4" fmla="*/ 131805 w 1935892"/>
              <a:gd name="connsiteY4" fmla="*/ 214183 h 486032"/>
              <a:gd name="connsiteX5" fmla="*/ 8238 w 1935892"/>
              <a:gd name="connsiteY5" fmla="*/ 247135 h 486032"/>
              <a:gd name="connsiteX6" fmla="*/ 123567 w 1935892"/>
              <a:gd name="connsiteY6" fmla="*/ 280086 h 486032"/>
              <a:gd name="connsiteX7" fmla="*/ 49427 w 1935892"/>
              <a:gd name="connsiteY7" fmla="*/ 313038 h 486032"/>
              <a:gd name="connsiteX8" fmla="*/ 148281 w 1935892"/>
              <a:gd name="connsiteY8" fmla="*/ 345989 h 486032"/>
              <a:gd name="connsiteX9" fmla="*/ 90616 w 1935892"/>
              <a:gd name="connsiteY9" fmla="*/ 370702 h 486032"/>
              <a:gd name="connsiteX10" fmla="*/ 57665 w 1935892"/>
              <a:gd name="connsiteY10" fmla="*/ 411892 h 486032"/>
              <a:gd name="connsiteX11" fmla="*/ 98854 w 1935892"/>
              <a:gd name="connsiteY11" fmla="*/ 428367 h 486032"/>
              <a:gd name="connsiteX12" fmla="*/ 57665 w 1935892"/>
              <a:gd name="connsiteY12" fmla="*/ 477794 h 486032"/>
              <a:gd name="connsiteX13" fmla="*/ 1878227 w 1935892"/>
              <a:gd name="connsiteY13" fmla="*/ 486032 h 486032"/>
              <a:gd name="connsiteX14" fmla="*/ 1787611 w 1935892"/>
              <a:gd name="connsiteY14" fmla="*/ 420129 h 486032"/>
              <a:gd name="connsiteX15" fmla="*/ 1853513 w 1935892"/>
              <a:gd name="connsiteY15" fmla="*/ 378940 h 486032"/>
              <a:gd name="connsiteX16" fmla="*/ 1828800 w 1935892"/>
              <a:gd name="connsiteY16" fmla="*/ 345989 h 486032"/>
              <a:gd name="connsiteX17" fmla="*/ 1919416 w 1935892"/>
              <a:gd name="connsiteY17" fmla="*/ 329513 h 486032"/>
              <a:gd name="connsiteX18" fmla="*/ 1861751 w 1935892"/>
              <a:gd name="connsiteY18" fmla="*/ 280086 h 486032"/>
              <a:gd name="connsiteX19" fmla="*/ 1935892 w 1935892"/>
              <a:gd name="connsiteY19" fmla="*/ 255373 h 486032"/>
              <a:gd name="connsiteX20" fmla="*/ 1837038 w 1935892"/>
              <a:gd name="connsiteY20" fmla="*/ 164756 h 486032"/>
              <a:gd name="connsiteX21" fmla="*/ 1869989 w 1935892"/>
              <a:gd name="connsiteY21" fmla="*/ 107092 h 486032"/>
              <a:gd name="connsiteX22" fmla="*/ 1762897 w 1935892"/>
              <a:gd name="connsiteY22" fmla="*/ 32951 h 486032"/>
              <a:gd name="connsiteX23" fmla="*/ 1804086 w 1935892"/>
              <a:gd name="connsiteY23" fmla="*/ 0 h 486032"/>
              <a:gd name="connsiteX24" fmla="*/ 90616 w 1935892"/>
              <a:gd name="connsiteY24" fmla="*/ 57665 h 4860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35892" h="486032">
                <a:moveTo>
                  <a:pt x="90616" y="57665"/>
                </a:moveTo>
                <a:lnTo>
                  <a:pt x="0" y="140043"/>
                </a:lnTo>
                <a:lnTo>
                  <a:pt x="74140" y="140043"/>
                </a:lnTo>
                <a:lnTo>
                  <a:pt x="49427" y="205946"/>
                </a:lnTo>
                <a:lnTo>
                  <a:pt x="131805" y="214183"/>
                </a:lnTo>
                <a:lnTo>
                  <a:pt x="8238" y="247135"/>
                </a:lnTo>
                <a:lnTo>
                  <a:pt x="123567" y="280086"/>
                </a:lnTo>
                <a:lnTo>
                  <a:pt x="49427" y="313038"/>
                </a:lnTo>
                <a:lnTo>
                  <a:pt x="148281" y="345989"/>
                </a:lnTo>
                <a:lnTo>
                  <a:pt x="90616" y="370702"/>
                </a:lnTo>
                <a:lnTo>
                  <a:pt x="57665" y="411892"/>
                </a:lnTo>
                <a:lnTo>
                  <a:pt x="98854" y="428367"/>
                </a:lnTo>
                <a:lnTo>
                  <a:pt x="57665" y="477794"/>
                </a:lnTo>
                <a:lnTo>
                  <a:pt x="1878227" y="486032"/>
                </a:lnTo>
                <a:lnTo>
                  <a:pt x="1787611" y="420129"/>
                </a:lnTo>
                <a:lnTo>
                  <a:pt x="1853513" y="378940"/>
                </a:lnTo>
                <a:lnTo>
                  <a:pt x="1828800" y="345989"/>
                </a:lnTo>
                <a:lnTo>
                  <a:pt x="1919416" y="329513"/>
                </a:lnTo>
                <a:lnTo>
                  <a:pt x="1861751" y="280086"/>
                </a:lnTo>
                <a:lnTo>
                  <a:pt x="1935892" y="255373"/>
                </a:lnTo>
                <a:lnTo>
                  <a:pt x="1837038" y="164756"/>
                </a:lnTo>
                <a:lnTo>
                  <a:pt x="1869989" y="107092"/>
                </a:lnTo>
                <a:lnTo>
                  <a:pt x="1762897" y="32951"/>
                </a:lnTo>
                <a:lnTo>
                  <a:pt x="1804086" y="0"/>
                </a:lnTo>
                <a:lnTo>
                  <a:pt x="90616" y="57665"/>
                </a:lnTo>
                <a:close/>
              </a:path>
            </a:pathLst>
          </a:custGeom>
          <a:solidFill>
            <a:srgbClr val="eac096">
              <a:alpha val="58000"/>
            </a:srgb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7756" y="0"/>
            <a:ext cx="12192000" cy="6858000"/>
          </a:xfrm>
          <a:prstGeom prst="rect">
            <a:avLst/>
          </a:prstGeom>
        </p:spPr>
      </p:pic>
      <p:sp>
        <p:nvSpPr>
          <p:cNvPr id="2" name="자유형 47"/>
          <p:cNvSpPr/>
          <p:nvPr/>
        </p:nvSpPr>
        <p:spPr>
          <a:xfrm>
            <a:off x="2512876" y="1911927"/>
            <a:ext cx="7419123" cy="3034145"/>
          </a:xfrm>
          <a:custGeom>
            <a:avLst/>
            <a:gdLst>
              <a:gd name="connsiteX0" fmla="*/ 0 w 1713470"/>
              <a:gd name="connsiteY0" fmla="*/ 0 h 1935892"/>
              <a:gd name="connsiteX1" fmla="*/ 1696995 w 1713470"/>
              <a:gd name="connsiteY1" fmla="*/ 8238 h 1935892"/>
              <a:gd name="connsiteX2" fmla="*/ 1705233 w 1713470"/>
              <a:gd name="connsiteY2" fmla="*/ 1491049 h 1935892"/>
              <a:gd name="connsiteX3" fmla="*/ 1713470 w 1713470"/>
              <a:gd name="connsiteY3" fmla="*/ 1894703 h 1935892"/>
              <a:gd name="connsiteX4" fmla="*/ 922638 w 1713470"/>
              <a:gd name="connsiteY4" fmla="*/ 1935892 h 1935892"/>
              <a:gd name="connsiteX5" fmla="*/ 32952 w 1713470"/>
              <a:gd name="connsiteY5" fmla="*/ 1927655 h 1935892"/>
              <a:gd name="connsiteX6" fmla="*/ 65903 w 1713470"/>
              <a:gd name="connsiteY6" fmla="*/ 897925 h 1935892"/>
              <a:gd name="connsiteX7" fmla="*/ 0 w 1713470"/>
              <a:gd name="connsiteY7" fmla="*/ 0 h 1935892"/>
              <a:gd name="connsiteX0" fmla="*/ 15136 w 1680518"/>
              <a:gd name="connsiteY0" fmla="*/ 2417 h 1927654"/>
              <a:gd name="connsiteX1" fmla="*/ 1664043 w 1680518"/>
              <a:gd name="connsiteY1" fmla="*/ 0 h 1927654"/>
              <a:gd name="connsiteX2" fmla="*/ 1672281 w 1680518"/>
              <a:gd name="connsiteY2" fmla="*/ 1482811 h 1927654"/>
              <a:gd name="connsiteX3" fmla="*/ 1680518 w 1680518"/>
              <a:gd name="connsiteY3" fmla="*/ 1886465 h 1927654"/>
              <a:gd name="connsiteX4" fmla="*/ 889686 w 1680518"/>
              <a:gd name="connsiteY4" fmla="*/ 1927654 h 1927654"/>
              <a:gd name="connsiteX5" fmla="*/ 0 w 1680518"/>
              <a:gd name="connsiteY5" fmla="*/ 1919417 h 1927654"/>
              <a:gd name="connsiteX6" fmla="*/ 32951 w 1680518"/>
              <a:gd name="connsiteY6" fmla="*/ 889687 h 1927654"/>
              <a:gd name="connsiteX7" fmla="*/ 15136 w 1680518"/>
              <a:gd name="connsiteY7" fmla="*/ 2417 h 1927654"/>
              <a:gd name="connsiteX0" fmla="*/ 15136 w 1680518"/>
              <a:gd name="connsiteY0" fmla="*/ 10300 h 1935537"/>
              <a:gd name="connsiteX1" fmla="*/ 1664043 w 1680518"/>
              <a:gd name="connsiteY1" fmla="*/ 7883 h 1935537"/>
              <a:gd name="connsiteX2" fmla="*/ 1672281 w 1680518"/>
              <a:gd name="connsiteY2" fmla="*/ 1490694 h 1935537"/>
              <a:gd name="connsiteX3" fmla="*/ 1680518 w 1680518"/>
              <a:gd name="connsiteY3" fmla="*/ 1894348 h 1935537"/>
              <a:gd name="connsiteX4" fmla="*/ 889686 w 1680518"/>
              <a:gd name="connsiteY4" fmla="*/ 1935537 h 1935537"/>
              <a:gd name="connsiteX5" fmla="*/ 0 w 1680518"/>
              <a:gd name="connsiteY5" fmla="*/ 1927300 h 1935537"/>
              <a:gd name="connsiteX6" fmla="*/ 32951 w 1680518"/>
              <a:gd name="connsiteY6" fmla="*/ 897570 h 1935537"/>
              <a:gd name="connsiteX7" fmla="*/ 15136 w 1680518"/>
              <a:gd name="connsiteY7" fmla="*/ 10300 h 1935537"/>
              <a:gd name="connsiteX0" fmla="*/ 29118 w 1694500"/>
              <a:gd name="connsiteY0" fmla="*/ 10300 h 1935537"/>
              <a:gd name="connsiteX1" fmla="*/ 1678025 w 1694500"/>
              <a:gd name="connsiteY1" fmla="*/ 7883 h 1935537"/>
              <a:gd name="connsiteX2" fmla="*/ 1686263 w 1694500"/>
              <a:gd name="connsiteY2" fmla="*/ 1490694 h 1935537"/>
              <a:gd name="connsiteX3" fmla="*/ 1694500 w 1694500"/>
              <a:gd name="connsiteY3" fmla="*/ 1894348 h 1935537"/>
              <a:gd name="connsiteX4" fmla="*/ 903668 w 1694500"/>
              <a:gd name="connsiteY4" fmla="*/ 1935537 h 1935537"/>
              <a:gd name="connsiteX5" fmla="*/ 13982 w 1694500"/>
              <a:gd name="connsiteY5" fmla="*/ 1927300 h 1935537"/>
              <a:gd name="connsiteX6" fmla="*/ 46933 w 1694500"/>
              <a:gd name="connsiteY6" fmla="*/ 897570 h 1935537"/>
              <a:gd name="connsiteX7" fmla="*/ 29118 w 1694500"/>
              <a:gd name="connsiteY7" fmla="*/ 10300 h 1935537"/>
              <a:gd name="connsiteX0" fmla="*/ 39382 w 1704764"/>
              <a:gd name="connsiteY0" fmla="*/ 10300 h 1935537"/>
              <a:gd name="connsiteX1" fmla="*/ 1688289 w 1704764"/>
              <a:gd name="connsiteY1" fmla="*/ 7883 h 1935537"/>
              <a:gd name="connsiteX2" fmla="*/ 1696527 w 1704764"/>
              <a:gd name="connsiteY2" fmla="*/ 1490694 h 1935537"/>
              <a:gd name="connsiteX3" fmla="*/ 1704764 w 1704764"/>
              <a:gd name="connsiteY3" fmla="*/ 1894348 h 1935537"/>
              <a:gd name="connsiteX4" fmla="*/ 913932 w 1704764"/>
              <a:gd name="connsiteY4" fmla="*/ 1935537 h 1935537"/>
              <a:gd name="connsiteX5" fmla="*/ 24246 w 1704764"/>
              <a:gd name="connsiteY5" fmla="*/ 1927300 h 1935537"/>
              <a:gd name="connsiteX6" fmla="*/ 21132 w 1704764"/>
              <a:gd name="connsiteY6" fmla="*/ 897570 h 1935537"/>
              <a:gd name="connsiteX7" fmla="*/ 39382 w 1704764"/>
              <a:gd name="connsiteY7" fmla="*/ 10300 h 193553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764" h="1935537">
                <a:moveTo>
                  <a:pt x="39382" y="10300"/>
                </a:moveTo>
                <a:cubicBezTo>
                  <a:pt x="552952" y="-11816"/>
                  <a:pt x="1138653" y="8689"/>
                  <a:pt x="1688289" y="7883"/>
                </a:cubicBezTo>
                <a:lnTo>
                  <a:pt x="1696527" y="1490694"/>
                </a:lnTo>
                <a:lnTo>
                  <a:pt x="1704764" y="1894348"/>
                </a:lnTo>
                <a:lnTo>
                  <a:pt x="913932" y="1935537"/>
                </a:lnTo>
                <a:lnTo>
                  <a:pt x="24246" y="1927300"/>
                </a:lnTo>
                <a:lnTo>
                  <a:pt x="21132" y="897570"/>
                </a:lnTo>
                <a:cubicBezTo>
                  <a:pt x="15194" y="601813"/>
                  <a:pt x="-32824" y="284747"/>
                  <a:pt x="39382" y="1030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03263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xmlns:mc="http://schemas.openxmlformats.org/markup-compatibility/2006" xmlns:hp="http://schemas.haansoft.com/office/presentation/8.0" lang="ko-KR" altLang="en-US" sz="24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연구대표자 </a:t>
            </a:r>
            <a:r>
              <a:rPr xmlns:mc="http://schemas.openxmlformats.org/markup-compatibility/2006" xmlns:hp="http://schemas.haansoft.com/office/presentation/8.0" lang="en-US" altLang="ko-KR" sz="24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– </a:t>
            </a:r>
            <a:r>
              <a:rPr xmlns:mc="http://schemas.openxmlformats.org/markup-compatibility/2006" xmlns:hp="http://schemas.haansoft.com/office/presentation/8.0" lang="ko-KR" altLang="en-US" sz="24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동료교수와 그룹구성</a:t>
            </a:r>
            <a:endParaRPr xmlns:mc="http://schemas.openxmlformats.org/markup-compatibility/2006" xmlns:hp="http://schemas.haansoft.com/office/presentation/8.0" lang="ko-KR" altLang="en-US" sz="2400" mc:Ignorable="hp" hp:hslEmbossed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  <a:p>
            <a:pPr marL="703263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xmlns:mc="http://schemas.openxmlformats.org/markup-compatibility/2006" xmlns:hp="http://schemas.haansoft.com/office/presentation/8.0" lang="en-US" altLang="ko-KR" sz="24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6</a:t>
            </a:r>
            <a:r>
              <a:rPr xmlns:mc="http://schemas.openxmlformats.org/markup-compatibility/2006" xmlns:hp="http://schemas.haansoft.com/office/presentation/8.0" lang="ko-KR" altLang="en-US" sz="24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대 연구분야중 택</a:t>
            </a:r>
            <a:r>
              <a:rPr xmlns:mc="http://schemas.openxmlformats.org/markup-compatibility/2006" xmlns:hp="http://schemas.haansoft.com/office/presentation/8.0" lang="en-US" altLang="ko-KR" sz="24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1- </a:t>
            </a:r>
            <a:r>
              <a:rPr xmlns:mc="http://schemas.openxmlformats.org/markup-compatibility/2006" xmlns:hp="http://schemas.haansoft.com/office/presentation/8.0" lang="ko-KR" altLang="en-US" sz="24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세부연구주제 선정</a:t>
            </a:r>
            <a:endParaRPr xmlns:mc="http://schemas.openxmlformats.org/markup-compatibility/2006" xmlns:hp="http://schemas.haansoft.com/office/presentation/8.0" lang="ko-KR" altLang="en-US" sz="2400" mc:Ignorable="hp" hp:hslEmbossed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  <a:p>
            <a:pPr marL="703263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xmlns:mc="http://schemas.openxmlformats.org/markup-compatibility/2006" xmlns:hp="http://schemas.haansoft.com/office/presentation/8.0" lang="ko-KR" altLang="en-US" sz="24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참가신청서 및 연구계획서 </a:t>
            </a:r>
            <a:r>
              <a:rPr xmlns:mc="http://schemas.openxmlformats.org/markup-compatibility/2006" xmlns:hp="http://schemas.haansoft.com/office/presentation/8.0" lang="en-US" altLang="ko-KR" sz="24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(</a:t>
            </a:r>
            <a:r>
              <a:rPr xmlns:mc="http://schemas.openxmlformats.org/markup-compatibility/2006" xmlns:hp="http://schemas.haansoft.com/office/presentation/8.0" lang="ko-KR" altLang="en-US" sz="24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첨부 양식</a:t>
            </a:r>
            <a:r>
              <a:rPr xmlns:mc="http://schemas.openxmlformats.org/markup-compatibility/2006" xmlns:hp="http://schemas.haansoft.com/office/presentation/8.0" lang="en-US" altLang="ko-KR" sz="24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) </a:t>
            </a:r>
            <a:r>
              <a:rPr xmlns:mc="http://schemas.openxmlformats.org/markup-compatibility/2006" xmlns:hp="http://schemas.haansoft.com/office/presentation/8.0" lang="ko-KR" altLang="en-US" sz="24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작성</a:t>
            </a:r>
            <a:endParaRPr xmlns:mc="http://schemas.openxmlformats.org/markup-compatibility/2006" xmlns:hp="http://schemas.haansoft.com/office/presentation/8.0" lang="ko-KR" altLang="en-US" sz="2400" mc:Ignorable="hp" hp:hslEmbossed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  <a:p>
            <a:pPr marL="703263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ko-KR" altLang="en-US" sz="2400">
                <a:solidFill>
                  <a:schemeClr val="tx1"/>
                </a:solidFill>
              </a:rPr>
              <a:t> 이메일</a:t>
            </a:r>
            <a:r>
              <a:rPr lang="en-US" altLang="ko-KR" sz="2400">
                <a:solidFill>
                  <a:schemeClr val="tx1"/>
                </a:solidFill>
              </a:rPr>
              <a:t>(</a:t>
            </a:r>
            <a:r>
              <a:rPr lang="en-US" altLang="ko-KR" sz="2400">
                <a:solidFill>
                  <a:schemeClr val="tx1"/>
                </a:solidFill>
                <a:hlinkClick r:id="rId3"/>
              </a:rPr>
              <a:t>jmhyun@kau.ac.kr</a:t>
            </a:r>
            <a:r>
              <a:rPr lang="en-US" altLang="ko-KR" sz="2400">
                <a:solidFill>
                  <a:schemeClr val="tx1"/>
                </a:solidFill>
              </a:rPr>
              <a:t>) </a:t>
            </a:r>
            <a:r>
              <a:rPr lang="ko-KR" altLang="en-US" sz="2400">
                <a:solidFill>
                  <a:schemeClr val="tx1"/>
                </a:solidFill>
              </a:rPr>
              <a:t>송부</a:t>
            </a:r>
            <a:endParaRPr lang="ko-KR" altLang="en-US" sz="24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79273" y="929825"/>
            <a:ext cx="44334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chemeClr val="accent2">
                    <a:lumMod val="50000"/>
                  </a:schemeClr>
                </a:solidFill>
                <a:latin typeface="한컴 말랑말랑 Bold"/>
                <a:ea typeface="한컴 말랑말랑 Bold"/>
              </a:rPr>
              <a:t>신청 절차</a:t>
            </a:r>
            <a:endParaRPr lang="ko-KR" altLang="en-US" sz="2400">
              <a:solidFill>
                <a:schemeClr val="accent2">
                  <a:lumMod val="50000"/>
                </a:schemeClr>
              </a:solidFill>
              <a:latin typeface="한컴 말랑말랑 Bold"/>
              <a:ea typeface="한컴 말랑말랑 Bold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73237" y="969817"/>
            <a:ext cx="44334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chemeClr val="accent2">
                    <a:lumMod val="50000"/>
                  </a:schemeClr>
                </a:solidFill>
                <a:latin typeface="한컴 말랑말랑 Bold"/>
                <a:ea typeface="한컴 말랑말랑 Bold"/>
              </a:rPr>
              <a:t>신청양식 안내</a:t>
            </a:r>
            <a:endParaRPr lang="ko-KR" altLang="en-US" sz="2400">
              <a:solidFill>
                <a:schemeClr val="accent2">
                  <a:lumMod val="50000"/>
                </a:schemeClr>
              </a:solidFill>
              <a:latin typeface="한컴 말랑말랑 Bold"/>
              <a:ea typeface="한컴 말랑말랑 Bold"/>
            </a:endParaRPr>
          </a:p>
        </p:txBody>
      </p:sp>
      <p:sp>
        <p:nvSpPr>
          <p:cNvPr id="2" name="자유형 47"/>
          <p:cNvSpPr/>
          <p:nvPr/>
        </p:nvSpPr>
        <p:spPr>
          <a:xfrm>
            <a:off x="2512876" y="1769052"/>
            <a:ext cx="7419123" cy="4042674"/>
          </a:xfrm>
          <a:custGeom>
            <a:avLst/>
            <a:gdLst>
              <a:gd name="connsiteX0" fmla="*/ 0 w 1713470"/>
              <a:gd name="connsiteY0" fmla="*/ 0 h 1935892"/>
              <a:gd name="connsiteX1" fmla="*/ 1696995 w 1713470"/>
              <a:gd name="connsiteY1" fmla="*/ 8238 h 1935892"/>
              <a:gd name="connsiteX2" fmla="*/ 1705233 w 1713470"/>
              <a:gd name="connsiteY2" fmla="*/ 1491049 h 1935892"/>
              <a:gd name="connsiteX3" fmla="*/ 1713470 w 1713470"/>
              <a:gd name="connsiteY3" fmla="*/ 1894703 h 1935892"/>
              <a:gd name="connsiteX4" fmla="*/ 922638 w 1713470"/>
              <a:gd name="connsiteY4" fmla="*/ 1935892 h 1935892"/>
              <a:gd name="connsiteX5" fmla="*/ 32952 w 1713470"/>
              <a:gd name="connsiteY5" fmla="*/ 1927655 h 1935892"/>
              <a:gd name="connsiteX6" fmla="*/ 65903 w 1713470"/>
              <a:gd name="connsiteY6" fmla="*/ 897925 h 1935892"/>
              <a:gd name="connsiteX7" fmla="*/ 0 w 1713470"/>
              <a:gd name="connsiteY7" fmla="*/ 0 h 1935892"/>
              <a:gd name="connsiteX0" fmla="*/ 15136 w 1680518"/>
              <a:gd name="connsiteY0" fmla="*/ 2417 h 1927654"/>
              <a:gd name="connsiteX1" fmla="*/ 1664043 w 1680518"/>
              <a:gd name="connsiteY1" fmla="*/ 0 h 1927654"/>
              <a:gd name="connsiteX2" fmla="*/ 1672281 w 1680518"/>
              <a:gd name="connsiteY2" fmla="*/ 1482811 h 1927654"/>
              <a:gd name="connsiteX3" fmla="*/ 1680518 w 1680518"/>
              <a:gd name="connsiteY3" fmla="*/ 1886465 h 1927654"/>
              <a:gd name="connsiteX4" fmla="*/ 889686 w 1680518"/>
              <a:gd name="connsiteY4" fmla="*/ 1927654 h 1927654"/>
              <a:gd name="connsiteX5" fmla="*/ 0 w 1680518"/>
              <a:gd name="connsiteY5" fmla="*/ 1919417 h 1927654"/>
              <a:gd name="connsiteX6" fmla="*/ 32951 w 1680518"/>
              <a:gd name="connsiteY6" fmla="*/ 889687 h 1927654"/>
              <a:gd name="connsiteX7" fmla="*/ 15136 w 1680518"/>
              <a:gd name="connsiteY7" fmla="*/ 2417 h 1927654"/>
              <a:gd name="connsiteX0" fmla="*/ 15136 w 1680518"/>
              <a:gd name="connsiteY0" fmla="*/ 10300 h 1935537"/>
              <a:gd name="connsiteX1" fmla="*/ 1664043 w 1680518"/>
              <a:gd name="connsiteY1" fmla="*/ 7883 h 1935537"/>
              <a:gd name="connsiteX2" fmla="*/ 1672281 w 1680518"/>
              <a:gd name="connsiteY2" fmla="*/ 1490694 h 1935537"/>
              <a:gd name="connsiteX3" fmla="*/ 1680518 w 1680518"/>
              <a:gd name="connsiteY3" fmla="*/ 1894348 h 1935537"/>
              <a:gd name="connsiteX4" fmla="*/ 889686 w 1680518"/>
              <a:gd name="connsiteY4" fmla="*/ 1935537 h 1935537"/>
              <a:gd name="connsiteX5" fmla="*/ 0 w 1680518"/>
              <a:gd name="connsiteY5" fmla="*/ 1927300 h 1935537"/>
              <a:gd name="connsiteX6" fmla="*/ 32951 w 1680518"/>
              <a:gd name="connsiteY6" fmla="*/ 897570 h 1935537"/>
              <a:gd name="connsiteX7" fmla="*/ 15136 w 1680518"/>
              <a:gd name="connsiteY7" fmla="*/ 10300 h 1935537"/>
              <a:gd name="connsiteX0" fmla="*/ 29118 w 1694500"/>
              <a:gd name="connsiteY0" fmla="*/ 10300 h 1935537"/>
              <a:gd name="connsiteX1" fmla="*/ 1678025 w 1694500"/>
              <a:gd name="connsiteY1" fmla="*/ 7883 h 1935537"/>
              <a:gd name="connsiteX2" fmla="*/ 1686263 w 1694500"/>
              <a:gd name="connsiteY2" fmla="*/ 1490694 h 1935537"/>
              <a:gd name="connsiteX3" fmla="*/ 1694500 w 1694500"/>
              <a:gd name="connsiteY3" fmla="*/ 1894348 h 1935537"/>
              <a:gd name="connsiteX4" fmla="*/ 903668 w 1694500"/>
              <a:gd name="connsiteY4" fmla="*/ 1935537 h 1935537"/>
              <a:gd name="connsiteX5" fmla="*/ 13982 w 1694500"/>
              <a:gd name="connsiteY5" fmla="*/ 1927300 h 1935537"/>
              <a:gd name="connsiteX6" fmla="*/ 46933 w 1694500"/>
              <a:gd name="connsiteY6" fmla="*/ 897570 h 1935537"/>
              <a:gd name="connsiteX7" fmla="*/ 29118 w 1694500"/>
              <a:gd name="connsiteY7" fmla="*/ 10300 h 1935537"/>
              <a:gd name="connsiteX0" fmla="*/ 39382 w 1704764"/>
              <a:gd name="connsiteY0" fmla="*/ 10300 h 1935537"/>
              <a:gd name="connsiteX1" fmla="*/ 1688289 w 1704764"/>
              <a:gd name="connsiteY1" fmla="*/ 7883 h 1935537"/>
              <a:gd name="connsiteX2" fmla="*/ 1696527 w 1704764"/>
              <a:gd name="connsiteY2" fmla="*/ 1490694 h 1935537"/>
              <a:gd name="connsiteX3" fmla="*/ 1704764 w 1704764"/>
              <a:gd name="connsiteY3" fmla="*/ 1894348 h 1935537"/>
              <a:gd name="connsiteX4" fmla="*/ 913932 w 1704764"/>
              <a:gd name="connsiteY4" fmla="*/ 1935537 h 1935537"/>
              <a:gd name="connsiteX5" fmla="*/ 24246 w 1704764"/>
              <a:gd name="connsiteY5" fmla="*/ 1927300 h 1935537"/>
              <a:gd name="connsiteX6" fmla="*/ 21132 w 1704764"/>
              <a:gd name="connsiteY6" fmla="*/ 897570 h 1935537"/>
              <a:gd name="connsiteX7" fmla="*/ 39382 w 1704764"/>
              <a:gd name="connsiteY7" fmla="*/ 10300 h 193553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764" h="1935537">
                <a:moveTo>
                  <a:pt x="39382" y="10300"/>
                </a:moveTo>
                <a:cubicBezTo>
                  <a:pt x="552952" y="-11816"/>
                  <a:pt x="1138653" y="8689"/>
                  <a:pt x="1688289" y="7883"/>
                </a:cubicBezTo>
                <a:lnTo>
                  <a:pt x="1696527" y="1490694"/>
                </a:lnTo>
                <a:lnTo>
                  <a:pt x="1704764" y="1894348"/>
                </a:lnTo>
                <a:lnTo>
                  <a:pt x="913932" y="1935537"/>
                </a:lnTo>
                <a:lnTo>
                  <a:pt x="24246" y="1927300"/>
                </a:lnTo>
                <a:lnTo>
                  <a:pt x="21132" y="897570"/>
                </a:lnTo>
                <a:cubicBezTo>
                  <a:pt x="15194" y="601813"/>
                  <a:pt x="-32824" y="284747"/>
                  <a:pt x="39382" y="1030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03263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교수연구회 신청서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(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양식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1)</a:t>
            </a:r>
            <a:endParaRPr xmlns:mc="http://schemas.openxmlformats.org/markup-compatibility/2006" xmlns:hp="http://schemas.haansoft.com/office/presentation/8.0" lang="en-US" altLang="ko-KR" sz="2300" mc:Ignorable="hp" hp:hslEmbossed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  <a:p>
            <a:pPr marL="703263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교수연구회 연구계획서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(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양식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2)</a:t>
            </a:r>
            <a:endParaRPr xmlns:mc="http://schemas.openxmlformats.org/markup-compatibility/2006" xmlns:hp="http://schemas.haansoft.com/office/presentation/8.0" lang="en-US" altLang="ko-KR" sz="2300" mc:Ignorable="hp" hp:hslEmbossed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  <a:p>
            <a:pPr marL="703263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교수연구회 회의록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(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양식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3)</a:t>
            </a:r>
            <a:endParaRPr xmlns:mc="http://schemas.openxmlformats.org/markup-compatibility/2006" xmlns:hp="http://schemas.haansoft.com/office/presentation/8.0" lang="en-US" altLang="ko-KR" sz="2300" mc:Ignorable="hp" hp:hslEmbossed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  <a:p>
            <a:pPr marL="360363" indent="0">
              <a:lnSpc>
                <a:spcPct val="150000"/>
              </a:lnSpc>
              <a:buFont typeface="+mj-lt"/>
              <a:buNone/>
              <a:defRPr/>
            </a:pP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  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*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회의식비 지출시 첨부</a:t>
            </a:r>
            <a:endParaRPr xmlns:mc="http://schemas.openxmlformats.org/markup-compatibility/2006" xmlns:hp="http://schemas.haansoft.com/office/presentation/8.0" lang="ko-KR" altLang="en-US" sz="2300" mc:Ignorable="hp" hp:hslEmbossed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  <a:p>
            <a:pPr marL="360363" indent="0">
              <a:lnSpc>
                <a:spcPct val="150000"/>
              </a:lnSpc>
              <a:buFont typeface="+mj-lt"/>
              <a:buNone/>
              <a:defRPr/>
            </a:pP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4.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교수연구회 결과보고서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(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양식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4,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종료 후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)</a:t>
            </a:r>
            <a:endParaRPr xmlns:mc="http://schemas.openxmlformats.org/markup-compatibility/2006" xmlns:hp="http://schemas.haansoft.com/office/presentation/8.0" lang="en-US" altLang="ko-KR" sz="2300" mc:Ignorable="hp" hp:hslEmbossed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  <a:p>
            <a:pPr marL="360363" indent="0">
              <a:lnSpc>
                <a:spcPct val="150000"/>
              </a:lnSpc>
              <a:buFont typeface="+mj-lt"/>
              <a:buNone/>
              <a:defRPr/>
            </a:pP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5.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교수연구회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(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진로탐색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)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각종양식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(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양식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5)</a:t>
            </a:r>
            <a:endParaRPr xmlns:mc="http://schemas.openxmlformats.org/markup-compatibility/2006" xmlns:hp="http://schemas.haansoft.com/office/presentation/8.0" lang="en-US" altLang="ko-KR" sz="2300" mc:Ignorable="hp" hp:hslEmbossed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  <a:p>
            <a:pPr marL="360363" indent="0">
              <a:lnSpc>
                <a:spcPct val="150000"/>
              </a:lnSpc>
              <a:buFont typeface="+mj-lt"/>
              <a:buNone/>
              <a:defRPr/>
            </a:pP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  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*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회의식비 지출시 회의록 첨부</a:t>
            </a:r>
            <a:endParaRPr xmlns:mc="http://schemas.openxmlformats.org/markup-compatibility/2006" xmlns:hp="http://schemas.haansoft.com/office/presentation/8.0" lang="ko-KR" altLang="en-US" sz="2300" mc:Ignorable="hp" hp:hslEmbossed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  <a:p>
            <a:pPr marL="360363" indent="0">
              <a:lnSpc>
                <a:spcPct val="150000"/>
              </a:lnSpc>
              <a:buFont typeface="+mj-lt"/>
              <a:buNone/>
              <a:defRPr/>
            </a:pP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6.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교수연구회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(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진로탐색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)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 결과보고서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(</a:t>
            </a:r>
            <a:r>
              <a:rPr xmlns:mc="http://schemas.openxmlformats.org/markup-compatibility/2006" xmlns:hp="http://schemas.haansoft.com/office/presentation/8.0" lang="ko-KR" altLang="en-US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양식 </a:t>
            </a:r>
            <a:r>
              <a:rPr xmlns:mc="http://schemas.openxmlformats.org/markup-compatibility/2006" xmlns:hp="http://schemas.haansoft.com/office/presentation/8.0" lang="en-US" altLang="ko-KR" sz="2300" mc:Ignorable="hp" hp:hslEmbossed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rPr>
              <a:t>6)</a:t>
            </a:r>
            <a:endParaRPr xmlns:mc="http://schemas.openxmlformats.org/markup-compatibility/2006" xmlns:hp="http://schemas.haansoft.com/office/presentation/8.0" lang="en-US" altLang="ko-KR" sz="2300" mc:Ignorable="hp" hp:hslEmbossed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패싯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Microsoft JhengHei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Microsoft JhengHei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200</ep:Words>
  <ep:PresentationFormat>와이드스크린</ep:PresentationFormat>
  <ep:Paragraphs>36</ep:Paragraphs>
  <ep:Slides>6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ep:HeadingPairs>
  <ep:TitlesOfParts>
    <vt:vector size="7" baseType="lpstr">
      <vt:lpstr>패싯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2021-03-24T01:13:11.000</dcterms:created>
  <dc:creator>홍상기 교수학습센터(직원)</dc:creator>
  <cp:lastModifiedBy>user</cp:lastModifiedBy>
  <dcterms:modified xsi:type="dcterms:W3CDTF">2025-03-05T00:20:50.607</dcterms:modified>
  <cp:revision>17</cp:revision>
  <dc:title>PowerPoint 프레젠테이션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