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59" r:id="rId4"/>
    <p:sldId id="266" r:id="rId5"/>
    <p:sldId id="267" r:id="rId6"/>
    <p:sldId id="258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AECB"/>
    <a:srgbClr val="576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0499F6-76D2-4A06-BE1B-C4B78C93EAA1}" v="2" dt="2021-03-19T00:20:05.891"/>
    <p1510:client id="{988C3723-B07A-4064-87F6-EF255F5672C6}" v="337" dt="2021-03-18T23:49:45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홍상기 교수학습센터(직원)" userId="dd2bdc41-127d-4c9a-ad8e-28a14012e73a" providerId="ADAL" clId="{580499F6-76D2-4A06-BE1B-C4B78C93EAA1}"/>
    <pc:docChg chg="custSel modSld">
      <pc:chgData name="홍상기 교수학습센터(직원)" userId="dd2bdc41-127d-4c9a-ad8e-28a14012e73a" providerId="ADAL" clId="{580499F6-76D2-4A06-BE1B-C4B78C93EAA1}" dt="2021-03-19T00:20:05.891" v="15"/>
      <pc:docMkLst>
        <pc:docMk/>
      </pc:docMkLst>
      <pc:sldChg chg="modSp mod">
        <pc:chgData name="홍상기 교수학습센터(직원)" userId="dd2bdc41-127d-4c9a-ad8e-28a14012e73a" providerId="ADAL" clId="{580499F6-76D2-4A06-BE1B-C4B78C93EAA1}" dt="2021-03-19T00:20:05.891" v="15"/>
        <pc:sldMkLst>
          <pc:docMk/>
          <pc:sldMk cId="685183296" sldId="266"/>
        </pc:sldMkLst>
        <pc:graphicFrameChg chg="mod modGraphic">
          <ac:chgData name="홍상기 교수학습센터(직원)" userId="dd2bdc41-127d-4c9a-ad8e-28a14012e73a" providerId="ADAL" clId="{580499F6-76D2-4A06-BE1B-C4B78C93EAA1}" dt="2021-03-19T00:20:05.891" v="15"/>
          <ac:graphicFrameMkLst>
            <pc:docMk/>
            <pc:sldMk cId="685183296" sldId="266"/>
            <ac:graphicFrameMk id="42" creationId="{00000000-0000-0000-0000-000000000000}"/>
          </ac:graphicFrameMkLst>
        </pc:graphicFrameChg>
      </pc:sldChg>
      <pc:sldChg chg="modSp mod">
        <pc:chgData name="홍상기 교수학습센터(직원)" userId="dd2bdc41-127d-4c9a-ad8e-28a14012e73a" providerId="ADAL" clId="{580499F6-76D2-4A06-BE1B-C4B78C93EAA1}" dt="2021-03-19T00:05:16.248" v="9"/>
        <pc:sldMkLst>
          <pc:docMk/>
          <pc:sldMk cId="481097490" sldId="267"/>
        </pc:sldMkLst>
        <pc:graphicFrameChg chg="mod modGraphic">
          <ac:chgData name="홍상기 교수학습센터(직원)" userId="dd2bdc41-127d-4c9a-ad8e-28a14012e73a" providerId="ADAL" clId="{580499F6-76D2-4A06-BE1B-C4B78C93EAA1}" dt="2021-03-19T00:05:16.248" v="9"/>
          <ac:graphicFrameMkLst>
            <pc:docMk/>
            <pc:sldMk cId="481097490" sldId="267"/>
            <ac:graphicFrameMk id="3" creationId="{F119150F-0AE5-4662-A733-5E9649BA285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9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6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1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7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6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8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7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7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2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sk@kau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3442905"/>
            <a:ext cx="9144000" cy="25578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한국항공대학교 교수학습센터</a:t>
            </a:r>
            <a:endParaRPr lang="en-US" altLang="ko-KR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/>
            <a:endParaRPr lang="en-US" altLang="ko-KR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/>
            <a:r>
              <a:rPr lang="en-US" altLang="ko-KR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Center for Teaching and Learning</a:t>
            </a:r>
            <a:endParaRPr lang="ko-KR" altLang="en-US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34706" y="1799627"/>
            <a:ext cx="7429499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600" b="1" kern="0" dirty="0">
                <a:solidFill>
                  <a:prstClr val="white"/>
                </a:solidFill>
              </a:rPr>
              <a:t>2022</a:t>
            </a:r>
            <a:r>
              <a:rPr lang="ko-KR" altLang="en-US" sz="3600" b="1" kern="0" dirty="0">
                <a:solidFill>
                  <a:prstClr val="white"/>
                </a:solidFill>
              </a:rPr>
              <a:t>학년도 신임교원 멘토링</a:t>
            </a:r>
            <a:endParaRPr lang="en-US" altLang="ko-KR" sz="3600" b="1" kern="0" dirty="0">
              <a:solidFill>
                <a:prstClr val="white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1500" b="1" kern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신임교원의 교수역량 강화와 성공적인 대학 정착을 위한 프로그램</a:t>
            </a:r>
            <a:endParaRPr lang="ko-KR" altLang="en-US" sz="8625" b="1" kern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3E53BE-D88D-1000-E331-DB9E6DD9A6BF}"/>
              </a:ext>
            </a:extLst>
          </p:cNvPr>
          <p:cNvSpPr/>
          <p:nvPr/>
        </p:nvSpPr>
        <p:spPr>
          <a:xfrm>
            <a:off x="1814274" y="1041980"/>
            <a:ext cx="4342687" cy="124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b="1" kern="0" dirty="0"/>
              <a:t>             신임교수와 선배교수가 함께하는 </a:t>
            </a:r>
            <a:endParaRPr lang="en-US" altLang="ko-KR" b="1" kern="0" dirty="0"/>
          </a:p>
          <a:p>
            <a:pPr latinLnBrk="0">
              <a:lnSpc>
                <a:spcPct val="150000"/>
              </a:lnSpc>
              <a:defRPr/>
            </a:pPr>
            <a:r>
              <a:rPr lang="ko-KR" altLang="en-US" sz="3600" b="1" kern="0" dirty="0"/>
              <a:t>심 임 교 원   멘 토 링</a:t>
            </a:r>
            <a:endParaRPr lang="ko-KR" altLang="en-US" sz="8625" b="1" kern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76341868-DDAE-3D14-CA83-FC25707B611E}"/>
              </a:ext>
            </a:extLst>
          </p:cNvPr>
          <p:cNvSpPr/>
          <p:nvPr/>
        </p:nvSpPr>
        <p:spPr>
          <a:xfrm>
            <a:off x="987871" y="2569768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기    간</a:t>
            </a:r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E15836E2-57BC-008F-FBB5-F7A1A899C7A7}"/>
              </a:ext>
            </a:extLst>
          </p:cNvPr>
          <p:cNvSpPr/>
          <p:nvPr/>
        </p:nvSpPr>
        <p:spPr>
          <a:xfrm>
            <a:off x="992222" y="3000842"/>
            <a:ext cx="1800000" cy="326555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멘   토</a:t>
            </a:r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AA3AF232-8791-B876-281C-3CA3E7AF7400}"/>
              </a:ext>
            </a:extLst>
          </p:cNvPr>
          <p:cNvSpPr/>
          <p:nvPr/>
        </p:nvSpPr>
        <p:spPr>
          <a:xfrm>
            <a:off x="1022700" y="3431927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멘   티</a:t>
            </a:r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6D71B176-FB98-BD85-2181-C52F10AE8EB0}"/>
              </a:ext>
            </a:extLst>
          </p:cNvPr>
          <p:cNvSpPr/>
          <p:nvPr/>
        </p:nvSpPr>
        <p:spPr>
          <a:xfrm>
            <a:off x="974801" y="3862987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 err="1">
                <a:solidFill>
                  <a:prstClr val="white"/>
                </a:solidFill>
              </a:rPr>
              <a:t>매칭기준</a:t>
            </a:r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3B6C189A-9D49-0CE0-A884-C021A4E5D822}"/>
              </a:ext>
            </a:extLst>
          </p:cNvPr>
          <p:cNvSpPr/>
          <p:nvPr/>
        </p:nvSpPr>
        <p:spPr>
          <a:xfrm>
            <a:off x="970456" y="4633684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활동사항</a:t>
            </a:r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5665F4A-7960-4C5F-2A61-CEEB50B5F7FB}"/>
              </a:ext>
            </a:extLst>
          </p:cNvPr>
          <p:cNvSpPr/>
          <p:nvPr/>
        </p:nvSpPr>
        <p:spPr>
          <a:xfrm>
            <a:off x="2975626" y="2462224"/>
            <a:ext cx="5197928" cy="3362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2022. 2. 29 ~ 2023. 2.28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각 학부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(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과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)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별 우수교원</a:t>
            </a: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2022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학년도 신임교원</a:t>
            </a: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신임교원의 전공 등 고려하여 학과 및 교수학습센터에서 매칭</a:t>
            </a: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교수법 및 학생상담 노하우 공유</a:t>
            </a: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대학시설 및 시스템 안내</a:t>
            </a: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연구 및 사학협력분야 조언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1226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08423" y="1379716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8" name="한쪽 모서리가 잘린 사각형 17"/>
          <p:cNvSpPr/>
          <p:nvPr/>
        </p:nvSpPr>
        <p:spPr>
          <a:xfrm flipH="1">
            <a:off x="741331" y="3250586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교육</a:t>
            </a:r>
            <a:endParaRPr lang="ko-KR" altLang="en-US" sz="1350" dirty="0">
              <a:solidFill>
                <a:prstClr val="white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68145" y="4021074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선배 교수님의 교수법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수업운영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학생상담 등에 대한 교육 노하우 공유를 통하여 신임교수님의 교수역량 향상 지원 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한쪽 모서리가 잘린 사각형 21"/>
          <p:cNvSpPr/>
          <p:nvPr/>
        </p:nvSpPr>
        <p:spPr>
          <a:xfrm flipH="1">
            <a:off x="3533960" y="3257731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대학적응</a:t>
            </a:r>
          </a:p>
        </p:txBody>
      </p:sp>
      <p:sp>
        <p:nvSpPr>
          <p:cNvPr id="26" name="한쪽 모서리가 잘린 사각형 25"/>
          <p:cNvSpPr/>
          <p:nvPr/>
        </p:nvSpPr>
        <p:spPr>
          <a:xfrm flipH="1">
            <a:off x="6326587" y="3264876"/>
            <a:ext cx="2144486" cy="720000"/>
          </a:xfrm>
          <a:prstGeom prst="snip1Rect">
            <a:avLst>
              <a:gd name="adj" fmla="val 34246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연구</a:t>
            </a:r>
          </a:p>
        </p:txBody>
      </p:sp>
      <p:sp>
        <p:nvSpPr>
          <p:cNvPr id="32" name="자유형 31"/>
          <p:cNvSpPr/>
          <p:nvPr/>
        </p:nvSpPr>
        <p:spPr>
          <a:xfrm>
            <a:off x="741332" y="3250585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A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3533960" y="3257731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B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4" name="자유형 33"/>
          <p:cNvSpPr/>
          <p:nvPr/>
        </p:nvSpPr>
        <p:spPr>
          <a:xfrm>
            <a:off x="6326588" y="3264876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C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C07DB17-F23D-45F9-A522-725ABC3406E0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소개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0D9F5CC-F24B-4D60-B3AF-BAAE6E73C3F0}"/>
              </a:ext>
            </a:extLst>
          </p:cNvPr>
          <p:cNvSpPr/>
          <p:nvPr/>
        </p:nvSpPr>
        <p:spPr>
          <a:xfrm>
            <a:off x="3626571" y="4031093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시설 및 인프라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학부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사무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대학조직 및 체계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문화 등에 대한 안내를 통한 대학생활 조기 적응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25523F5-F8DB-46CE-AF28-6B874A8E2F44}"/>
              </a:ext>
            </a:extLst>
          </p:cNvPr>
          <p:cNvSpPr/>
          <p:nvPr/>
        </p:nvSpPr>
        <p:spPr>
          <a:xfrm>
            <a:off x="6453401" y="3984876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연구지원체계 및 연구운영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산학협력분야 정보 및 조언을 통한 신임교수님의 연구역량 향상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B1492689-BB16-4557-86B8-AE578CE2A212}"/>
              </a:ext>
            </a:extLst>
          </p:cNvPr>
          <p:cNvSpPr/>
          <p:nvPr/>
        </p:nvSpPr>
        <p:spPr>
          <a:xfrm>
            <a:off x="2259324" y="1751161"/>
            <a:ext cx="1800000" cy="1080000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 </a:t>
            </a:r>
            <a:r>
              <a:rPr lang="ko-KR" altLang="en-US" b="1" dirty="0">
                <a:solidFill>
                  <a:prstClr val="white"/>
                </a:solidFill>
              </a:rPr>
              <a:t>경력교원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Mentor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6417624-8363-44E1-AA21-1F9A87FAE34D}"/>
              </a:ext>
            </a:extLst>
          </p:cNvPr>
          <p:cNvSpPr/>
          <p:nvPr/>
        </p:nvSpPr>
        <p:spPr>
          <a:xfrm>
            <a:off x="4044774" y="2272736"/>
            <a:ext cx="1122858" cy="91975"/>
          </a:xfrm>
          <a:prstGeom prst="rect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0AA7C110-5255-4EF5-96E7-42B7BCFBB9C8}"/>
              </a:ext>
            </a:extLst>
          </p:cNvPr>
          <p:cNvSpPr/>
          <p:nvPr/>
        </p:nvSpPr>
        <p:spPr>
          <a:xfrm>
            <a:off x="5084677" y="1751161"/>
            <a:ext cx="1800000" cy="1080000"/>
          </a:xfrm>
          <a:prstGeom prst="ellipse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신임교원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Mentee</a:t>
            </a:r>
          </a:p>
        </p:txBody>
      </p:sp>
    </p:spTree>
    <p:extLst>
      <p:ext uri="{BB962C8B-B14F-4D97-AF65-F5344CB8AC3E}">
        <p14:creationId xmlns:p14="http://schemas.microsoft.com/office/powerpoint/2010/main" val="244083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02391"/>
              </p:ext>
            </p:extLst>
          </p:nvPr>
        </p:nvGraphicFramePr>
        <p:xfrm>
          <a:off x="864477" y="2886285"/>
          <a:ext cx="7200001" cy="263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879">
                  <a:extLst>
                    <a:ext uri="{9D8B030D-6E8A-4147-A177-3AD203B41FA5}">
                      <a16:colId xmlns:a16="http://schemas.microsoft.com/office/drawing/2014/main" val="175863196"/>
                    </a:ext>
                  </a:extLst>
                </a:gridCol>
                <a:gridCol w="181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활동내용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 및 만족도조사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91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</a:t>
                      </a:r>
                      <a:r>
                        <a:rPr kumimoji="0" lang="ko-KR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자료 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학교 및  학부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과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대학 시설 및 체계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전산시스템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(LMS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 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수업모니터링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필요시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학생상담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연구 및 산학협력 조언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 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학년말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만족도조사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온라인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일정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4B225114-0F2F-4F9F-AA39-7B096F967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16541"/>
              </p:ext>
            </p:extLst>
          </p:nvPr>
        </p:nvGraphicFramePr>
        <p:xfrm>
          <a:off x="864478" y="1681676"/>
          <a:ext cx="7200000" cy="9728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0000">
                  <a:extLst>
                    <a:ext uri="{9D8B030D-6E8A-4147-A177-3AD203B41FA5}">
                      <a16:colId xmlns:a16="http://schemas.microsoft.com/office/drawing/2014/main" val="357064429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9072623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46261593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80180427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59193148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857953901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0995306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218482074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74659704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7730724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107033243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3906216356"/>
                    </a:ext>
                  </a:extLst>
                </a:gridCol>
              </a:tblGrid>
              <a:tr h="452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91777"/>
                  </a:ext>
                </a:extLst>
              </a:tr>
              <a:tr h="5205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OT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멘토링 활동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결과보고 및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ko-KR" altLang="en-US" sz="1100" dirty="0"/>
                        <a:t>만족도조사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41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1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프로그램 지원 사항</a:t>
            </a:r>
            <a:endParaRPr kumimoji="0" lang="ko-KR" altLang="en-US" sz="33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F119150F-0AE5-4662-A733-5E9649BA2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867620"/>
              </p:ext>
            </p:extLst>
          </p:nvPr>
        </p:nvGraphicFramePr>
        <p:xfrm>
          <a:off x="913087" y="1739715"/>
          <a:ext cx="7380000" cy="361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11389315"/>
                    </a:ext>
                  </a:extLst>
                </a:gridCol>
                <a:gridCol w="1664513">
                  <a:extLst>
                    <a:ext uri="{9D8B030D-6E8A-4147-A177-3AD203B41FA5}">
                      <a16:colId xmlns:a16="http://schemas.microsoft.com/office/drawing/2014/main" val="511288319"/>
                    </a:ext>
                  </a:extLst>
                </a:gridCol>
                <a:gridCol w="2475487">
                  <a:extLst>
                    <a:ext uri="{9D8B030D-6E8A-4147-A177-3AD203B41FA5}">
                      <a16:colId xmlns:a16="http://schemas.microsoft.com/office/drawing/2014/main" val="93652978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243183889"/>
                    </a:ext>
                  </a:extLst>
                </a:gridCol>
              </a:tblGrid>
              <a:tr h="3917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구분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식대 지원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멘토교원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99511"/>
                  </a:ext>
                </a:extLst>
              </a:tr>
              <a:tr h="13623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지원사항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자료 인내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인당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점심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저녁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최대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교원업적평가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교육영역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+5</a:t>
                      </a: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975725"/>
                  </a:ext>
                </a:extLst>
              </a:tr>
              <a:tr h="18560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비고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양식 첨부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활동보고서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신임교원 멘토링 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첨부양식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카드영수증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학부사무실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혁신카드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』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사용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멘토링일지와 카드영수증을 학부사무실 통하여 교수학습센터 담당자에게 </a:t>
                      </a: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제출하여주시면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결과보고서와 설문조사 완료하신 후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교수학습센터에서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교무팀으로 명단 일괄 제출합니다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10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09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25037" y="380513"/>
            <a:ext cx="2213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>
                <a:solidFill>
                  <a:prstClr val="white"/>
                </a:solidFill>
              </a:rPr>
              <a:t>양식 작성방법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0A3D0E-1BA4-4BF2-9D8F-DEED1051F9B9}"/>
              </a:ext>
            </a:extLst>
          </p:cNvPr>
          <p:cNvSpPr txBox="1"/>
          <p:nvPr/>
        </p:nvSpPr>
        <p:spPr>
          <a:xfrm>
            <a:off x="1282920" y="1957016"/>
            <a:ext cx="7007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err="1">
                <a:solidFill>
                  <a:schemeClr val="bg1"/>
                </a:solidFill>
              </a:rPr>
              <a:t>학부과</a:t>
            </a:r>
            <a:r>
              <a:rPr lang="ko-KR" altLang="en-US" sz="1600" dirty="0">
                <a:solidFill>
                  <a:schemeClr val="bg1"/>
                </a:solidFill>
              </a:rPr>
              <a:t> 사무실에서 </a:t>
            </a:r>
            <a:r>
              <a:rPr lang="en-US" altLang="ko-KR" sz="1600" dirty="0">
                <a:solidFill>
                  <a:schemeClr val="bg1"/>
                </a:solidFill>
              </a:rPr>
              <a:t>“</a:t>
            </a:r>
            <a:r>
              <a:rPr lang="ko-KR" altLang="en-US" sz="1600" dirty="0">
                <a:solidFill>
                  <a:schemeClr val="bg1"/>
                </a:solidFill>
              </a:rPr>
              <a:t>혁신카드</a:t>
            </a:r>
            <a:r>
              <a:rPr lang="en-US" altLang="ko-KR" sz="1600" dirty="0">
                <a:solidFill>
                  <a:schemeClr val="bg1"/>
                </a:solidFill>
              </a:rPr>
              <a:t>＂</a:t>
            </a:r>
            <a:r>
              <a:rPr lang="ko-KR" altLang="en-US" sz="1600" dirty="0">
                <a:solidFill>
                  <a:schemeClr val="bg1"/>
                </a:solidFill>
              </a:rPr>
              <a:t>를 불출하시어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활동비</a:t>
            </a:r>
            <a:r>
              <a:rPr lang="en-US" altLang="ko-KR" sz="1600" dirty="0">
                <a:solidFill>
                  <a:schemeClr val="bg1"/>
                </a:solidFill>
              </a:rPr>
              <a:t>(</a:t>
            </a:r>
            <a:r>
              <a:rPr lang="ko-KR" altLang="en-US" sz="1600" dirty="0">
                <a:solidFill>
                  <a:schemeClr val="bg1"/>
                </a:solidFill>
              </a:rPr>
              <a:t>식대</a:t>
            </a:r>
            <a:r>
              <a:rPr lang="en-US" altLang="ko-KR" sz="1600" dirty="0">
                <a:solidFill>
                  <a:schemeClr val="bg1"/>
                </a:solidFill>
              </a:rPr>
              <a:t>)</a:t>
            </a:r>
            <a:r>
              <a:rPr lang="ko-KR" altLang="en-US" sz="1600" dirty="0">
                <a:solidFill>
                  <a:schemeClr val="bg1"/>
                </a:solidFill>
              </a:rPr>
              <a:t>로 사용하시고 카드영수증과 활동일지를 간단히 작성하여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FD57F9-7F54-453D-B388-903631173761}"/>
              </a:ext>
            </a:extLst>
          </p:cNvPr>
          <p:cNvSpPr txBox="1"/>
          <p:nvPr/>
        </p:nvSpPr>
        <p:spPr>
          <a:xfrm>
            <a:off x="1282919" y="4447604"/>
            <a:ext cx="6755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학년말 멘토링 종료 후 간단하게 작성하시어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600" dirty="0">
                <a:solidFill>
                  <a:schemeClr val="bg1"/>
                </a:solidFill>
              </a:rPr>
              <a:t>.</a:t>
            </a:r>
            <a:r>
              <a:rPr lang="ko-KR" altLang="en-US" sz="1600" dirty="0">
                <a:solidFill>
                  <a:schemeClr val="bg1"/>
                </a:solidFill>
              </a:rPr>
              <a:t>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만족도 조사는 온라인으로 </a:t>
            </a:r>
            <a:r>
              <a:rPr lang="ko-KR" altLang="en-US" sz="1600" dirty="0" err="1">
                <a:solidFill>
                  <a:schemeClr val="bg1"/>
                </a:solidFill>
              </a:rPr>
              <a:t>실시예정입니다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6AA15-44FD-98E4-1F2F-4034A57EC075}"/>
              </a:ext>
            </a:extLst>
          </p:cNvPr>
          <p:cNvSpPr txBox="1"/>
          <p:nvPr/>
        </p:nvSpPr>
        <p:spPr>
          <a:xfrm>
            <a:off x="733263" y="1191789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1. </a:t>
            </a:r>
            <a:r>
              <a:rPr lang="ko-KR" altLang="en-US" dirty="0">
                <a:solidFill>
                  <a:schemeClr val="bg1"/>
                </a:solidFill>
              </a:rPr>
              <a:t>신임교원 멘토링 활동일지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64E24-543A-7C6F-302D-83011F506964}"/>
              </a:ext>
            </a:extLst>
          </p:cNvPr>
          <p:cNvSpPr txBox="1"/>
          <p:nvPr/>
        </p:nvSpPr>
        <p:spPr>
          <a:xfrm>
            <a:off x="804041" y="3732436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2.</a:t>
            </a:r>
            <a:r>
              <a:rPr lang="ko-KR" altLang="en-US" dirty="0">
                <a:solidFill>
                  <a:schemeClr val="bg1"/>
                </a:solidFill>
              </a:rPr>
              <a:t>신임교원 멘토링 최종보고서</a:t>
            </a:r>
          </a:p>
        </p:txBody>
      </p:sp>
    </p:spTree>
    <p:extLst>
      <p:ext uri="{BB962C8B-B14F-4D97-AF65-F5344CB8AC3E}">
        <p14:creationId xmlns:p14="http://schemas.microsoft.com/office/powerpoint/2010/main" val="19554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5" y="1435894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504BC1-CAAB-4225-97F1-347D640D7FEC}"/>
              </a:ext>
            </a:extLst>
          </p:cNvPr>
          <p:cNvSpPr txBox="1"/>
          <p:nvPr/>
        </p:nvSpPr>
        <p:spPr>
          <a:xfrm>
            <a:off x="966952" y="4128482"/>
            <a:ext cx="7210096" cy="129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기타 문의사항은 교수학습센터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담당 직원에게 연락주시면 안내하여 드리겠습니다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내선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271  </a:t>
            </a:r>
            <a:r>
              <a:rPr lang="ko-KR" altLang="en-US" dirty="0"/>
              <a:t>이메일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ko-KR" u="sng" dirty="0"/>
              <a:t>jmhyun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kau.ac.kr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73249D9-FD6C-4536-9104-958BD6B761BE}"/>
              </a:ext>
            </a:extLst>
          </p:cNvPr>
          <p:cNvSpPr/>
          <p:nvPr/>
        </p:nvSpPr>
        <p:spPr>
          <a:xfrm>
            <a:off x="857250" y="2207132"/>
            <a:ext cx="7429499" cy="1326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60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470266278"/>
      </p:ext>
    </p:extLst>
  </p:cSld>
  <p:clrMapOvr>
    <a:masterClrMapping/>
  </p:clrMapOvr>
</p:sld>
</file>

<file path=ppt/theme/theme1.xml><?xml version="1.0" encoding="utf-8"?>
<a:theme xmlns:a="http://schemas.openxmlformats.org/drawingml/2006/main" name="30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391</Words>
  <Application>Microsoft Office PowerPoint</Application>
  <PresentationFormat>화면 슬라이드 쇼(4:3)</PresentationFormat>
  <Paragraphs>104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Batang</vt:lpstr>
      <vt:lpstr>Arial</vt:lpstr>
      <vt:lpstr>Calibri</vt:lpstr>
      <vt:lpstr>Calibri Light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jmhyun</cp:lastModifiedBy>
  <cp:revision>7</cp:revision>
  <dcterms:created xsi:type="dcterms:W3CDTF">2021-02-17T03:39:01Z</dcterms:created>
  <dcterms:modified xsi:type="dcterms:W3CDTF">2022-09-06T04:52:55Z</dcterms:modified>
</cp:coreProperties>
</file>